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61" r:id="rId2"/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7"/>
    <p:restoredTop sz="94732"/>
  </p:normalViewPr>
  <p:slideViewPr>
    <p:cSldViewPr snapToGrid="0">
      <p:cViewPr varScale="1">
        <p:scale>
          <a:sx n="78" d="100"/>
          <a:sy n="78" d="100"/>
        </p:scale>
        <p:origin x="91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B98E9C-5D8A-5D4C-9202-B855AC75B5BC}" type="doc">
      <dgm:prSet loTypeId="urn:microsoft.com/office/officeart/2005/8/layout/cycle4" loCatId="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7F2605B9-D232-874D-BEF3-EE829CAEA2AD}">
      <dgm:prSet phldrT="[Texte]"/>
      <dgm:spPr/>
      <dgm:t>
        <a:bodyPr/>
        <a:lstStyle/>
        <a:p>
          <a:r>
            <a:rPr lang="fr-FR" dirty="0"/>
            <a:t>Plan</a:t>
          </a:r>
        </a:p>
      </dgm:t>
    </dgm:pt>
    <dgm:pt modelId="{B5D01EE0-F44C-1644-9505-538A1D3545AC}" type="parTrans" cxnId="{CE287C35-42AA-E742-B2BE-8B622E75BB0F}">
      <dgm:prSet/>
      <dgm:spPr/>
      <dgm:t>
        <a:bodyPr/>
        <a:lstStyle/>
        <a:p>
          <a:endParaRPr lang="fr-FR"/>
        </a:p>
      </dgm:t>
    </dgm:pt>
    <dgm:pt modelId="{FAD00FE1-8CD3-D641-98A1-85D86A4FD844}" type="sibTrans" cxnId="{CE287C35-42AA-E742-B2BE-8B622E75BB0F}">
      <dgm:prSet/>
      <dgm:spPr/>
      <dgm:t>
        <a:bodyPr/>
        <a:lstStyle/>
        <a:p>
          <a:endParaRPr lang="fr-FR"/>
        </a:p>
      </dgm:t>
    </dgm:pt>
    <dgm:pt modelId="{41F6E017-013E-6049-BC30-2C472EB604C9}">
      <dgm:prSet phldrT="[Texte]"/>
      <dgm:spPr/>
      <dgm:t>
        <a:bodyPr/>
        <a:lstStyle/>
        <a:p>
          <a:r>
            <a:rPr lang="fr-FR" dirty="0"/>
            <a:t>Do</a:t>
          </a:r>
        </a:p>
      </dgm:t>
    </dgm:pt>
    <dgm:pt modelId="{FEFED0A1-EFC2-2142-A190-EA425335A9A4}" type="parTrans" cxnId="{A4EFEF5E-DEB9-CB42-B0DD-E895E68DCD29}">
      <dgm:prSet/>
      <dgm:spPr/>
      <dgm:t>
        <a:bodyPr/>
        <a:lstStyle/>
        <a:p>
          <a:endParaRPr lang="fr-FR"/>
        </a:p>
      </dgm:t>
    </dgm:pt>
    <dgm:pt modelId="{88E22496-0BA1-A54D-BFF7-138C2873E475}" type="sibTrans" cxnId="{A4EFEF5E-DEB9-CB42-B0DD-E895E68DCD29}">
      <dgm:prSet/>
      <dgm:spPr/>
      <dgm:t>
        <a:bodyPr/>
        <a:lstStyle/>
        <a:p>
          <a:endParaRPr lang="fr-FR"/>
        </a:p>
      </dgm:t>
    </dgm:pt>
    <dgm:pt modelId="{D8C70797-D76E-4948-9BA9-268A29A62CCC}">
      <dgm:prSet phldrT="[Texte]"/>
      <dgm:spPr/>
      <dgm:t>
        <a:bodyPr/>
        <a:lstStyle/>
        <a:p>
          <a:r>
            <a:rPr lang="fr-FR" dirty="0"/>
            <a:t>Check</a:t>
          </a:r>
        </a:p>
      </dgm:t>
    </dgm:pt>
    <dgm:pt modelId="{E5E73650-1CFF-D942-AB2D-F62B9FCA4DB4}" type="parTrans" cxnId="{7C8885AC-07F2-FF44-B28C-0732E4E7832B}">
      <dgm:prSet/>
      <dgm:spPr/>
      <dgm:t>
        <a:bodyPr/>
        <a:lstStyle/>
        <a:p>
          <a:endParaRPr lang="fr-FR"/>
        </a:p>
      </dgm:t>
    </dgm:pt>
    <dgm:pt modelId="{2806DAC2-CAFE-0F40-A4C2-F17BD9E648A5}" type="sibTrans" cxnId="{7C8885AC-07F2-FF44-B28C-0732E4E7832B}">
      <dgm:prSet/>
      <dgm:spPr/>
      <dgm:t>
        <a:bodyPr/>
        <a:lstStyle/>
        <a:p>
          <a:endParaRPr lang="fr-FR"/>
        </a:p>
      </dgm:t>
    </dgm:pt>
    <dgm:pt modelId="{198A8C99-FCFE-134E-8321-23DE15496FCD}">
      <dgm:prSet phldrT="[Texte]"/>
      <dgm:spPr/>
      <dgm:t>
        <a:bodyPr/>
        <a:lstStyle/>
        <a:p>
          <a:r>
            <a:rPr lang="fr-FR" dirty="0" err="1"/>
            <a:t>Act</a:t>
          </a:r>
          <a:endParaRPr lang="fr-FR" dirty="0"/>
        </a:p>
      </dgm:t>
    </dgm:pt>
    <dgm:pt modelId="{F08AB678-E761-FE44-9600-E31445FF77B9}" type="parTrans" cxnId="{A357883C-CBEA-4C41-8414-AD177FF16849}">
      <dgm:prSet/>
      <dgm:spPr/>
      <dgm:t>
        <a:bodyPr/>
        <a:lstStyle/>
        <a:p>
          <a:endParaRPr lang="fr-FR"/>
        </a:p>
      </dgm:t>
    </dgm:pt>
    <dgm:pt modelId="{ACA067FE-C3C7-B34B-9D7F-6E731F0CC09D}" type="sibTrans" cxnId="{A357883C-CBEA-4C41-8414-AD177FF16849}">
      <dgm:prSet/>
      <dgm:spPr/>
      <dgm:t>
        <a:bodyPr/>
        <a:lstStyle/>
        <a:p>
          <a:endParaRPr lang="fr-FR"/>
        </a:p>
      </dgm:t>
    </dgm:pt>
    <dgm:pt modelId="{0DC8B144-FF65-DD4A-93F7-29B481804A73}">
      <dgm:prSet/>
      <dgm:spPr/>
      <dgm:t>
        <a:bodyPr/>
        <a:lstStyle/>
        <a:p>
          <a:r>
            <a:rPr lang="fr-FR" dirty="0"/>
            <a:t>Identifier les enjeux</a:t>
          </a:r>
        </a:p>
      </dgm:t>
    </dgm:pt>
    <dgm:pt modelId="{542147E3-CD40-6E4E-AD67-B00295786F92}" type="parTrans" cxnId="{CFD5CCC3-5EB1-C647-AA0B-2736145CEE06}">
      <dgm:prSet/>
      <dgm:spPr/>
      <dgm:t>
        <a:bodyPr/>
        <a:lstStyle/>
        <a:p>
          <a:endParaRPr lang="fr-FR"/>
        </a:p>
      </dgm:t>
    </dgm:pt>
    <dgm:pt modelId="{4EA41A14-A0A2-0149-8BB5-77B17BDF4AD6}" type="sibTrans" cxnId="{CFD5CCC3-5EB1-C647-AA0B-2736145CEE06}">
      <dgm:prSet/>
      <dgm:spPr/>
      <dgm:t>
        <a:bodyPr/>
        <a:lstStyle/>
        <a:p>
          <a:endParaRPr lang="fr-FR"/>
        </a:p>
      </dgm:t>
    </dgm:pt>
    <dgm:pt modelId="{967B6290-00AB-D64E-8E02-D625E5B972CA}">
      <dgm:prSet/>
      <dgm:spPr/>
      <dgm:t>
        <a:bodyPr/>
        <a:lstStyle/>
        <a:p>
          <a:r>
            <a:rPr lang="fr-FR" dirty="0"/>
            <a:t>Définir les objectifs stratégiques</a:t>
          </a:r>
        </a:p>
      </dgm:t>
    </dgm:pt>
    <dgm:pt modelId="{0882149F-D323-F84A-A0E8-B8308BCB7C37}" type="parTrans" cxnId="{5524C28D-F88C-8146-B097-9FFFF21188D5}">
      <dgm:prSet/>
      <dgm:spPr/>
      <dgm:t>
        <a:bodyPr/>
        <a:lstStyle/>
        <a:p>
          <a:endParaRPr lang="fr-FR"/>
        </a:p>
      </dgm:t>
    </dgm:pt>
    <dgm:pt modelId="{8DE673D9-22D9-3F4D-88AA-5EA93D191C60}" type="sibTrans" cxnId="{5524C28D-F88C-8146-B097-9FFFF21188D5}">
      <dgm:prSet/>
      <dgm:spPr/>
      <dgm:t>
        <a:bodyPr/>
        <a:lstStyle/>
        <a:p>
          <a:endParaRPr lang="fr-FR"/>
        </a:p>
      </dgm:t>
    </dgm:pt>
    <dgm:pt modelId="{1C28BA0F-E39E-2D4C-BBF9-6FA85FF89A44}">
      <dgm:prSet/>
      <dgm:spPr/>
      <dgm:t>
        <a:bodyPr/>
        <a:lstStyle/>
        <a:p>
          <a:r>
            <a:rPr lang="fr-FR" dirty="0"/>
            <a:t>Prioriser les actions </a:t>
          </a:r>
        </a:p>
      </dgm:t>
    </dgm:pt>
    <dgm:pt modelId="{57DB1CB9-ABB8-0E4D-9724-3AEC06022E34}" type="parTrans" cxnId="{DF337DBD-8E19-0949-9BC0-D6875ECAFD1E}">
      <dgm:prSet/>
      <dgm:spPr/>
      <dgm:t>
        <a:bodyPr/>
        <a:lstStyle/>
        <a:p>
          <a:endParaRPr lang="fr-FR"/>
        </a:p>
      </dgm:t>
    </dgm:pt>
    <dgm:pt modelId="{28FEA713-0B43-E048-B9B8-5DF1276C61FA}" type="sibTrans" cxnId="{DF337DBD-8E19-0949-9BC0-D6875ECAFD1E}">
      <dgm:prSet/>
      <dgm:spPr/>
      <dgm:t>
        <a:bodyPr/>
        <a:lstStyle/>
        <a:p>
          <a:endParaRPr lang="fr-FR"/>
        </a:p>
      </dgm:t>
    </dgm:pt>
    <dgm:pt modelId="{70FC7E9B-3A99-2544-8D7C-4B70FDF7CD54}">
      <dgm:prSet/>
      <dgm:spPr/>
      <dgm:t>
        <a:bodyPr/>
        <a:lstStyle/>
        <a:p>
          <a:r>
            <a:rPr lang="fr-FR" dirty="0"/>
            <a:t>Pondérer les risques</a:t>
          </a:r>
        </a:p>
      </dgm:t>
    </dgm:pt>
    <dgm:pt modelId="{503F8029-BF53-F249-965E-75F9D1B7779B}" type="parTrans" cxnId="{2148A1EC-4CC2-5642-B400-E6A75A27F784}">
      <dgm:prSet/>
      <dgm:spPr/>
      <dgm:t>
        <a:bodyPr/>
        <a:lstStyle/>
        <a:p>
          <a:endParaRPr lang="fr-FR"/>
        </a:p>
      </dgm:t>
    </dgm:pt>
    <dgm:pt modelId="{70746872-EA8E-FD4B-BCC1-DC650CAB8905}" type="sibTrans" cxnId="{2148A1EC-4CC2-5642-B400-E6A75A27F784}">
      <dgm:prSet/>
      <dgm:spPr/>
      <dgm:t>
        <a:bodyPr/>
        <a:lstStyle/>
        <a:p>
          <a:endParaRPr lang="fr-FR"/>
        </a:p>
      </dgm:t>
    </dgm:pt>
    <dgm:pt modelId="{13C9286A-3F08-8542-A44E-4E98FB1E6FAC}">
      <dgm:prSet phldrT="[Texte]"/>
      <dgm:spPr/>
      <dgm:t>
        <a:bodyPr/>
        <a:lstStyle/>
        <a:p>
          <a:r>
            <a:rPr lang="fr-FR" dirty="0"/>
            <a:t>Ressources et compétences</a:t>
          </a:r>
        </a:p>
      </dgm:t>
    </dgm:pt>
    <dgm:pt modelId="{4F9EE45D-22A9-454F-801D-2F18CDF4B7E4}" type="parTrans" cxnId="{A26C3578-71A1-3C4B-BCDA-2ABEFF57443E}">
      <dgm:prSet/>
      <dgm:spPr/>
      <dgm:t>
        <a:bodyPr/>
        <a:lstStyle/>
        <a:p>
          <a:endParaRPr lang="fr-FR"/>
        </a:p>
      </dgm:t>
    </dgm:pt>
    <dgm:pt modelId="{83CF953A-26F2-B941-9925-B0AA3AD6C4B6}" type="sibTrans" cxnId="{A26C3578-71A1-3C4B-BCDA-2ABEFF57443E}">
      <dgm:prSet/>
      <dgm:spPr/>
      <dgm:t>
        <a:bodyPr/>
        <a:lstStyle/>
        <a:p>
          <a:endParaRPr lang="fr-FR"/>
        </a:p>
      </dgm:t>
    </dgm:pt>
    <dgm:pt modelId="{85FAC5FD-7081-7F43-9DAE-C86D33B569D9}">
      <dgm:prSet phldrT="[Texte]"/>
      <dgm:spPr/>
      <dgm:t>
        <a:bodyPr/>
        <a:lstStyle/>
        <a:p>
          <a:r>
            <a:rPr lang="fr-FR" dirty="0"/>
            <a:t>Processus et procédures</a:t>
          </a:r>
        </a:p>
      </dgm:t>
    </dgm:pt>
    <dgm:pt modelId="{1FFF9172-9ED7-D747-8A35-9B42C375F07C}" type="parTrans" cxnId="{167DB815-F46C-A24D-9707-4C980D76E5C5}">
      <dgm:prSet/>
      <dgm:spPr/>
      <dgm:t>
        <a:bodyPr/>
        <a:lstStyle/>
        <a:p>
          <a:endParaRPr lang="fr-FR"/>
        </a:p>
      </dgm:t>
    </dgm:pt>
    <dgm:pt modelId="{C1BF53CC-9965-744E-981F-1DE59D95CE00}" type="sibTrans" cxnId="{167DB815-F46C-A24D-9707-4C980D76E5C5}">
      <dgm:prSet/>
      <dgm:spPr/>
      <dgm:t>
        <a:bodyPr/>
        <a:lstStyle/>
        <a:p>
          <a:endParaRPr lang="fr-FR"/>
        </a:p>
      </dgm:t>
    </dgm:pt>
    <dgm:pt modelId="{B023D68C-06BE-7A42-A9CD-8A05B3CECEF6}">
      <dgm:prSet phldrT="[Texte]"/>
      <dgm:spPr/>
      <dgm:t>
        <a:bodyPr/>
        <a:lstStyle/>
        <a:p>
          <a:r>
            <a:rPr lang="fr-FR" dirty="0"/>
            <a:t>Politique qualité</a:t>
          </a:r>
        </a:p>
      </dgm:t>
    </dgm:pt>
    <dgm:pt modelId="{F3DACB82-A1E1-A845-B548-583BF748D5E8}" type="parTrans" cxnId="{FDACE12E-9D77-6F4B-9470-3CC83A55492B}">
      <dgm:prSet/>
      <dgm:spPr/>
      <dgm:t>
        <a:bodyPr/>
        <a:lstStyle/>
        <a:p>
          <a:endParaRPr lang="fr-FR"/>
        </a:p>
      </dgm:t>
    </dgm:pt>
    <dgm:pt modelId="{273C2B56-63B5-124A-A2AB-9C81F530E9C4}" type="sibTrans" cxnId="{FDACE12E-9D77-6F4B-9470-3CC83A55492B}">
      <dgm:prSet/>
      <dgm:spPr/>
      <dgm:t>
        <a:bodyPr/>
        <a:lstStyle/>
        <a:p>
          <a:endParaRPr lang="fr-FR"/>
        </a:p>
      </dgm:t>
    </dgm:pt>
    <dgm:pt modelId="{581382B9-B80F-4B48-AAA6-227232717105}">
      <dgm:prSet/>
      <dgm:spPr/>
      <dgm:t>
        <a:bodyPr/>
        <a:lstStyle/>
        <a:p>
          <a:r>
            <a:rPr lang="fr-FR" dirty="0"/>
            <a:t>Définition des tableaux de bords</a:t>
          </a:r>
        </a:p>
      </dgm:t>
    </dgm:pt>
    <dgm:pt modelId="{4BFF24E9-5041-4747-AE33-870E1449AC04}" type="parTrans" cxnId="{6EC1318B-00C3-4A4D-B9BF-1EEE2EABD8E1}">
      <dgm:prSet/>
      <dgm:spPr/>
      <dgm:t>
        <a:bodyPr/>
        <a:lstStyle/>
        <a:p>
          <a:endParaRPr lang="fr-FR"/>
        </a:p>
      </dgm:t>
    </dgm:pt>
    <dgm:pt modelId="{5CE3F80F-B764-1544-93B1-550B641EDE6F}" type="sibTrans" cxnId="{6EC1318B-00C3-4A4D-B9BF-1EEE2EABD8E1}">
      <dgm:prSet/>
      <dgm:spPr/>
      <dgm:t>
        <a:bodyPr/>
        <a:lstStyle/>
        <a:p>
          <a:endParaRPr lang="fr-FR"/>
        </a:p>
      </dgm:t>
    </dgm:pt>
    <dgm:pt modelId="{9E160074-86A6-894C-AAD2-4A59E8279004}">
      <dgm:prSet/>
      <dgm:spPr/>
      <dgm:t>
        <a:bodyPr/>
        <a:lstStyle/>
        <a:p>
          <a:r>
            <a:rPr lang="fr-FR" dirty="0"/>
            <a:t>Définition des indicateurs</a:t>
          </a:r>
        </a:p>
      </dgm:t>
    </dgm:pt>
    <dgm:pt modelId="{54077897-6906-064D-A95C-41AC1F0B51B3}" type="parTrans" cxnId="{B0797EDC-7135-AF43-80C9-DEFCF5B8F975}">
      <dgm:prSet/>
      <dgm:spPr/>
      <dgm:t>
        <a:bodyPr/>
        <a:lstStyle/>
        <a:p>
          <a:endParaRPr lang="fr-FR"/>
        </a:p>
      </dgm:t>
    </dgm:pt>
    <dgm:pt modelId="{1E619AF5-B615-A748-8933-FDA80677D81E}" type="sibTrans" cxnId="{B0797EDC-7135-AF43-80C9-DEFCF5B8F975}">
      <dgm:prSet/>
      <dgm:spPr/>
      <dgm:t>
        <a:bodyPr/>
        <a:lstStyle/>
        <a:p>
          <a:endParaRPr lang="fr-FR"/>
        </a:p>
      </dgm:t>
    </dgm:pt>
    <dgm:pt modelId="{E725F9DB-5EC1-574F-AEAC-4A197FE1112A}">
      <dgm:prSet/>
      <dgm:spPr/>
      <dgm:t>
        <a:bodyPr/>
        <a:lstStyle/>
        <a:p>
          <a:r>
            <a:rPr lang="fr-FR" dirty="0"/>
            <a:t>Mise en place des audits et autocontrôles</a:t>
          </a:r>
        </a:p>
      </dgm:t>
    </dgm:pt>
    <dgm:pt modelId="{B0E85CC1-57D2-7B49-94B3-BFA26621EB6B}" type="parTrans" cxnId="{A863AA6A-7E4E-FD42-80BE-C5BDB321A2F5}">
      <dgm:prSet/>
      <dgm:spPr/>
      <dgm:t>
        <a:bodyPr/>
        <a:lstStyle/>
        <a:p>
          <a:endParaRPr lang="fr-FR"/>
        </a:p>
      </dgm:t>
    </dgm:pt>
    <dgm:pt modelId="{F7971EF6-36C9-E74A-9C52-4F316657405E}" type="sibTrans" cxnId="{A863AA6A-7E4E-FD42-80BE-C5BDB321A2F5}">
      <dgm:prSet/>
      <dgm:spPr/>
      <dgm:t>
        <a:bodyPr/>
        <a:lstStyle/>
        <a:p>
          <a:endParaRPr lang="fr-FR"/>
        </a:p>
      </dgm:t>
    </dgm:pt>
    <dgm:pt modelId="{9704B45D-45AA-4B49-94B6-BA5BDFE9A425}">
      <dgm:prSet/>
      <dgm:spPr/>
      <dgm:t>
        <a:bodyPr/>
        <a:lstStyle/>
        <a:p>
          <a:r>
            <a:rPr lang="fr-FR" dirty="0"/>
            <a:t>Actions correctives en cas de déviances</a:t>
          </a:r>
        </a:p>
      </dgm:t>
    </dgm:pt>
    <dgm:pt modelId="{27F55AEB-EB43-664F-8BCF-24887BF13442}" type="parTrans" cxnId="{E35CD9BE-9A0F-6849-8324-4A9572CC74C6}">
      <dgm:prSet/>
      <dgm:spPr/>
      <dgm:t>
        <a:bodyPr/>
        <a:lstStyle/>
        <a:p>
          <a:endParaRPr lang="fr-FR"/>
        </a:p>
      </dgm:t>
    </dgm:pt>
    <dgm:pt modelId="{CC1A80F9-F824-6F45-AA68-868E3B22C042}" type="sibTrans" cxnId="{E35CD9BE-9A0F-6849-8324-4A9572CC74C6}">
      <dgm:prSet/>
      <dgm:spPr/>
      <dgm:t>
        <a:bodyPr/>
        <a:lstStyle/>
        <a:p>
          <a:endParaRPr lang="fr-FR"/>
        </a:p>
      </dgm:t>
    </dgm:pt>
    <dgm:pt modelId="{7D53F6EF-9EB2-2A40-AD66-FA5D7A1D446B}">
      <dgm:prSet/>
      <dgm:spPr/>
      <dgm:t>
        <a:bodyPr/>
        <a:lstStyle/>
        <a:p>
          <a:r>
            <a:rPr lang="fr-FR" dirty="0"/>
            <a:t>Mise à jour du tableau d'évaluation des risques</a:t>
          </a:r>
        </a:p>
      </dgm:t>
    </dgm:pt>
    <dgm:pt modelId="{559F7E06-C7ED-6C4F-8E16-FAAB05123796}" type="parTrans" cxnId="{3D559A12-08D6-9143-B550-486F98B30718}">
      <dgm:prSet/>
      <dgm:spPr/>
      <dgm:t>
        <a:bodyPr/>
        <a:lstStyle/>
        <a:p>
          <a:endParaRPr lang="fr-FR"/>
        </a:p>
      </dgm:t>
    </dgm:pt>
    <dgm:pt modelId="{E6E91905-44CB-3E42-ABDE-2CFCED998795}" type="sibTrans" cxnId="{3D559A12-08D6-9143-B550-486F98B30718}">
      <dgm:prSet/>
      <dgm:spPr/>
      <dgm:t>
        <a:bodyPr/>
        <a:lstStyle/>
        <a:p>
          <a:endParaRPr lang="fr-FR"/>
        </a:p>
      </dgm:t>
    </dgm:pt>
    <dgm:pt modelId="{EE3F4BAC-03DD-F142-86FB-664A62459698}">
      <dgm:prSet/>
      <dgm:spPr/>
      <dgm:t>
        <a:bodyPr/>
        <a:lstStyle/>
        <a:p>
          <a:r>
            <a:rPr lang="fr-FR" dirty="0"/>
            <a:t>Bilan en revue de processus et revue de direction</a:t>
          </a:r>
        </a:p>
      </dgm:t>
    </dgm:pt>
    <dgm:pt modelId="{BA76B4D0-825A-7548-8A28-6699135C9959}" type="parTrans" cxnId="{E9063322-A947-8C41-B671-EEC9D2FBF1B9}">
      <dgm:prSet/>
      <dgm:spPr/>
      <dgm:t>
        <a:bodyPr/>
        <a:lstStyle/>
        <a:p>
          <a:endParaRPr lang="fr-FR"/>
        </a:p>
      </dgm:t>
    </dgm:pt>
    <dgm:pt modelId="{B397CEDF-93A7-CC43-B044-1098ABE8D95F}" type="sibTrans" cxnId="{E9063322-A947-8C41-B671-EEC9D2FBF1B9}">
      <dgm:prSet/>
      <dgm:spPr/>
      <dgm:t>
        <a:bodyPr/>
        <a:lstStyle/>
        <a:p>
          <a:endParaRPr lang="fr-FR"/>
        </a:p>
      </dgm:t>
    </dgm:pt>
    <dgm:pt modelId="{83EA35A6-2EE2-274A-AE1F-2B3B375AFBB0}" type="pres">
      <dgm:prSet presAssocID="{6AB98E9C-5D8A-5D4C-9202-B855AC75B5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BF5A1C24-44FA-AD4A-BCE9-D5EB6F0A0673}" type="pres">
      <dgm:prSet presAssocID="{6AB98E9C-5D8A-5D4C-9202-B855AC75B5BC}" presName="children" presStyleCnt="0"/>
      <dgm:spPr/>
    </dgm:pt>
    <dgm:pt modelId="{90163B58-1805-C94E-812E-243996FA7990}" type="pres">
      <dgm:prSet presAssocID="{6AB98E9C-5D8A-5D4C-9202-B855AC75B5BC}" presName="child1group" presStyleCnt="0"/>
      <dgm:spPr/>
    </dgm:pt>
    <dgm:pt modelId="{35672205-814C-194B-8BD4-E1C8D5C86F9D}" type="pres">
      <dgm:prSet presAssocID="{6AB98E9C-5D8A-5D4C-9202-B855AC75B5BC}" presName="child1" presStyleLbl="bgAcc1" presStyleIdx="0" presStyleCnt="4"/>
      <dgm:spPr/>
    </dgm:pt>
    <dgm:pt modelId="{EE86922F-F1A2-8C43-AEF7-98E450AC20C9}" type="pres">
      <dgm:prSet presAssocID="{6AB98E9C-5D8A-5D4C-9202-B855AC75B5BC}" presName="child1Text" presStyleLbl="bgAcc1" presStyleIdx="0" presStyleCnt="4">
        <dgm:presLayoutVars>
          <dgm:bulletEnabled val="1"/>
        </dgm:presLayoutVars>
      </dgm:prSet>
      <dgm:spPr/>
    </dgm:pt>
    <dgm:pt modelId="{40AA9542-B03F-A74C-96AB-F6E8E8BBE46E}" type="pres">
      <dgm:prSet presAssocID="{6AB98E9C-5D8A-5D4C-9202-B855AC75B5BC}" presName="child2group" presStyleCnt="0"/>
      <dgm:spPr/>
    </dgm:pt>
    <dgm:pt modelId="{5739AA4A-174D-7941-93B5-9B04277C8FE4}" type="pres">
      <dgm:prSet presAssocID="{6AB98E9C-5D8A-5D4C-9202-B855AC75B5BC}" presName="child2" presStyleLbl="bgAcc1" presStyleIdx="1" presStyleCnt="4" custScaleX="116577"/>
      <dgm:spPr/>
    </dgm:pt>
    <dgm:pt modelId="{D7FFC230-AD53-B44E-BDDE-4E340699B088}" type="pres">
      <dgm:prSet presAssocID="{6AB98E9C-5D8A-5D4C-9202-B855AC75B5BC}" presName="child2Text" presStyleLbl="bgAcc1" presStyleIdx="1" presStyleCnt="4">
        <dgm:presLayoutVars>
          <dgm:bulletEnabled val="1"/>
        </dgm:presLayoutVars>
      </dgm:prSet>
      <dgm:spPr/>
    </dgm:pt>
    <dgm:pt modelId="{DC56EC56-CFCF-2F4B-9675-F624765B0DDF}" type="pres">
      <dgm:prSet presAssocID="{6AB98E9C-5D8A-5D4C-9202-B855AC75B5BC}" presName="child3group" presStyleCnt="0"/>
      <dgm:spPr/>
    </dgm:pt>
    <dgm:pt modelId="{13B53781-2296-904F-B0F0-1AAF3DE40729}" type="pres">
      <dgm:prSet presAssocID="{6AB98E9C-5D8A-5D4C-9202-B855AC75B5BC}" presName="child3" presStyleLbl="bgAcc1" presStyleIdx="2" presStyleCnt="4" custLinFactNeighborX="12979" custLinFactNeighborY="5339"/>
      <dgm:spPr/>
    </dgm:pt>
    <dgm:pt modelId="{7AE3470C-8690-DE4B-81DE-5741E186DBBB}" type="pres">
      <dgm:prSet presAssocID="{6AB98E9C-5D8A-5D4C-9202-B855AC75B5BC}" presName="child3Text" presStyleLbl="bgAcc1" presStyleIdx="2" presStyleCnt="4">
        <dgm:presLayoutVars>
          <dgm:bulletEnabled val="1"/>
        </dgm:presLayoutVars>
      </dgm:prSet>
      <dgm:spPr/>
    </dgm:pt>
    <dgm:pt modelId="{904F7EFF-68C1-8F41-AF08-64B85FFD77C5}" type="pres">
      <dgm:prSet presAssocID="{6AB98E9C-5D8A-5D4C-9202-B855AC75B5BC}" presName="child4group" presStyleCnt="0"/>
      <dgm:spPr/>
    </dgm:pt>
    <dgm:pt modelId="{F887DB82-F170-5B46-B688-017DA63CBF8C}" type="pres">
      <dgm:prSet presAssocID="{6AB98E9C-5D8A-5D4C-9202-B855AC75B5BC}" presName="child4" presStyleLbl="bgAcc1" presStyleIdx="3" presStyleCnt="4"/>
      <dgm:spPr/>
    </dgm:pt>
    <dgm:pt modelId="{D5E28612-1A73-3944-A27E-35C09A7B6D8D}" type="pres">
      <dgm:prSet presAssocID="{6AB98E9C-5D8A-5D4C-9202-B855AC75B5BC}" presName="child4Text" presStyleLbl="bgAcc1" presStyleIdx="3" presStyleCnt="4">
        <dgm:presLayoutVars>
          <dgm:bulletEnabled val="1"/>
        </dgm:presLayoutVars>
      </dgm:prSet>
      <dgm:spPr/>
    </dgm:pt>
    <dgm:pt modelId="{A34CC28B-D6D1-CC4C-A40F-358969E67E09}" type="pres">
      <dgm:prSet presAssocID="{6AB98E9C-5D8A-5D4C-9202-B855AC75B5BC}" presName="childPlaceholder" presStyleCnt="0"/>
      <dgm:spPr/>
    </dgm:pt>
    <dgm:pt modelId="{6DED6426-BB2C-D04F-88B5-15FBD6871C44}" type="pres">
      <dgm:prSet presAssocID="{6AB98E9C-5D8A-5D4C-9202-B855AC75B5BC}" presName="circle" presStyleCnt="0"/>
      <dgm:spPr/>
    </dgm:pt>
    <dgm:pt modelId="{14CC040F-4E01-9145-BB1F-6929E321A250}" type="pres">
      <dgm:prSet presAssocID="{6AB98E9C-5D8A-5D4C-9202-B855AC75B5BC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A58BD343-17A0-804E-A9AF-E7875CAE3A1F}" type="pres">
      <dgm:prSet presAssocID="{6AB98E9C-5D8A-5D4C-9202-B855AC75B5BC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22CC9F87-984B-4645-B397-5D54D804FC7A}" type="pres">
      <dgm:prSet presAssocID="{6AB98E9C-5D8A-5D4C-9202-B855AC75B5BC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49BDB4FE-6123-AE44-A0E5-5964595F6238}" type="pres">
      <dgm:prSet presAssocID="{6AB98E9C-5D8A-5D4C-9202-B855AC75B5BC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37B57E6C-A6DF-4C4B-A2A3-9E8A8C617B77}" type="pres">
      <dgm:prSet presAssocID="{6AB98E9C-5D8A-5D4C-9202-B855AC75B5BC}" presName="quadrantPlaceholder" presStyleCnt="0"/>
      <dgm:spPr/>
    </dgm:pt>
    <dgm:pt modelId="{1033DF9A-9D50-D74A-956D-E6F2C3F236C3}" type="pres">
      <dgm:prSet presAssocID="{6AB98E9C-5D8A-5D4C-9202-B855AC75B5BC}" presName="center1" presStyleLbl="fgShp" presStyleIdx="0" presStyleCnt="2"/>
      <dgm:spPr/>
    </dgm:pt>
    <dgm:pt modelId="{D88D3DE2-E87F-064A-8DE7-16EF23ADADD1}" type="pres">
      <dgm:prSet presAssocID="{6AB98E9C-5D8A-5D4C-9202-B855AC75B5BC}" presName="center2" presStyleLbl="fgShp" presStyleIdx="1" presStyleCnt="2"/>
      <dgm:spPr/>
    </dgm:pt>
  </dgm:ptLst>
  <dgm:cxnLst>
    <dgm:cxn modelId="{447CD301-ADDD-EB4E-8612-4001C86B33CE}" type="presOf" srcId="{9704B45D-45AA-4B49-94B6-BA5BDFE9A425}" destId="{D5E28612-1A73-3944-A27E-35C09A7B6D8D}" srcOrd="1" destOrd="0" presId="urn:microsoft.com/office/officeart/2005/8/layout/cycle4"/>
    <dgm:cxn modelId="{21F17605-9D31-DB49-9673-E613B43565DE}" type="presOf" srcId="{EE3F4BAC-03DD-F142-86FB-664A62459698}" destId="{F887DB82-F170-5B46-B688-017DA63CBF8C}" srcOrd="0" destOrd="2" presId="urn:microsoft.com/office/officeart/2005/8/layout/cycle4"/>
    <dgm:cxn modelId="{3D559A12-08D6-9143-B550-486F98B30718}" srcId="{198A8C99-FCFE-134E-8321-23DE15496FCD}" destId="{7D53F6EF-9EB2-2A40-AD66-FA5D7A1D446B}" srcOrd="1" destOrd="0" parTransId="{559F7E06-C7ED-6C4F-8E16-FAAB05123796}" sibTransId="{E6E91905-44CB-3E42-ABDE-2CFCED998795}"/>
    <dgm:cxn modelId="{167DB815-F46C-A24D-9707-4C980D76E5C5}" srcId="{41F6E017-013E-6049-BC30-2C472EB604C9}" destId="{85FAC5FD-7081-7F43-9DAE-C86D33B569D9}" srcOrd="1" destOrd="0" parTransId="{1FFF9172-9ED7-D747-8A35-9B42C375F07C}" sibTransId="{C1BF53CC-9965-744E-981F-1DE59D95CE00}"/>
    <dgm:cxn modelId="{537FC116-0D41-B44D-882A-9C37BE2ED38E}" type="presOf" srcId="{E725F9DB-5EC1-574F-AEAC-4A197FE1112A}" destId="{7AE3470C-8690-DE4B-81DE-5741E186DBBB}" srcOrd="1" destOrd="2" presId="urn:microsoft.com/office/officeart/2005/8/layout/cycle4"/>
    <dgm:cxn modelId="{E9063322-A947-8C41-B671-EEC9D2FBF1B9}" srcId="{198A8C99-FCFE-134E-8321-23DE15496FCD}" destId="{EE3F4BAC-03DD-F142-86FB-664A62459698}" srcOrd="2" destOrd="0" parTransId="{BA76B4D0-825A-7548-8A28-6699135C9959}" sibTransId="{B397CEDF-93A7-CC43-B044-1098ABE8D95F}"/>
    <dgm:cxn modelId="{618BD922-8D33-3E4D-A065-016E8B807DB2}" type="presOf" srcId="{70FC7E9B-3A99-2544-8D7C-4B70FDF7CD54}" destId="{EE86922F-F1A2-8C43-AEF7-98E450AC20C9}" srcOrd="1" destOrd="3" presId="urn:microsoft.com/office/officeart/2005/8/layout/cycle4"/>
    <dgm:cxn modelId="{FDACE12E-9D77-6F4B-9470-3CC83A55492B}" srcId="{41F6E017-013E-6049-BC30-2C472EB604C9}" destId="{B023D68C-06BE-7A42-A9CD-8A05B3CECEF6}" srcOrd="2" destOrd="0" parTransId="{F3DACB82-A1E1-A845-B548-583BF748D5E8}" sibTransId="{273C2B56-63B5-124A-A2AB-9C81F530E9C4}"/>
    <dgm:cxn modelId="{89372E32-EEBB-EA47-8A7F-40FC578AA511}" type="presOf" srcId="{D8C70797-D76E-4948-9BA9-268A29A62CCC}" destId="{22CC9F87-984B-4645-B397-5D54D804FC7A}" srcOrd="0" destOrd="0" presId="urn:microsoft.com/office/officeart/2005/8/layout/cycle4"/>
    <dgm:cxn modelId="{CE287C35-42AA-E742-B2BE-8B622E75BB0F}" srcId="{6AB98E9C-5D8A-5D4C-9202-B855AC75B5BC}" destId="{7F2605B9-D232-874D-BEF3-EE829CAEA2AD}" srcOrd="0" destOrd="0" parTransId="{B5D01EE0-F44C-1644-9505-538A1D3545AC}" sibTransId="{FAD00FE1-8CD3-D641-98A1-85D86A4FD844}"/>
    <dgm:cxn modelId="{AE2F713C-CDB8-1A4A-BC1B-016E6CC04717}" type="presOf" srcId="{9704B45D-45AA-4B49-94B6-BA5BDFE9A425}" destId="{F887DB82-F170-5B46-B688-017DA63CBF8C}" srcOrd="0" destOrd="0" presId="urn:microsoft.com/office/officeart/2005/8/layout/cycle4"/>
    <dgm:cxn modelId="{A357883C-CBEA-4C41-8414-AD177FF16849}" srcId="{6AB98E9C-5D8A-5D4C-9202-B855AC75B5BC}" destId="{198A8C99-FCFE-134E-8321-23DE15496FCD}" srcOrd="3" destOrd="0" parTransId="{F08AB678-E761-FE44-9600-E31445FF77B9}" sibTransId="{ACA067FE-C3C7-B34B-9D7F-6E731F0CC09D}"/>
    <dgm:cxn modelId="{1784F05C-DC94-A746-8077-BB1D83CA8B01}" type="presOf" srcId="{581382B9-B80F-4B48-AAA6-227232717105}" destId="{13B53781-2296-904F-B0F0-1AAF3DE40729}" srcOrd="0" destOrd="0" presId="urn:microsoft.com/office/officeart/2005/8/layout/cycle4"/>
    <dgm:cxn modelId="{2538F15C-5608-7740-9DBF-A9FB3270CB62}" type="presOf" srcId="{9E160074-86A6-894C-AAD2-4A59E8279004}" destId="{7AE3470C-8690-DE4B-81DE-5741E186DBBB}" srcOrd="1" destOrd="1" presId="urn:microsoft.com/office/officeart/2005/8/layout/cycle4"/>
    <dgm:cxn modelId="{FBF0E65E-1243-C54E-86E4-1102D07ED339}" type="presOf" srcId="{13C9286A-3F08-8542-A44E-4E98FB1E6FAC}" destId="{5739AA4A-174D-7941-93B5-9B04277C8FE4}" srcOrd="0" destOrd="0" presId="urn:microsoft.com/office/officeart/2005/8/layout/cycle4"/>
    <dgm:cxn modelId="{A4EFEF5E-DEB9-CB42-B0DD-E895E68DCD29}" srcId="{6AB98E9C-5D8A-5D4C-9202-B855AC75B5BC}" destId="{41F6E017-013E-6049-BC30-2C472EB604C9}" srcOrd="1" destOrd="0" parTransId="{FEFED0A1-EFC2-2142-A190-EA425335A9A4}" sibTransId="{88E22496-0BA1-A54D-BFF7-138C2873E475}"/>
    <dgm:cxn modelId="{D490A641-D6AF-274B-B69B-5F078E547991}" type="presOf" srcId="{6AB98E9C-5D8A-5D4C-9202-B855AC75B5BC}" destId="{83EA35A6-2EE2-274A-AE1F-2B3B375AFBB0}" srcOrd="0" destOrd="0" presId="urn:microsoft.com/office/officeart/2005/8/layout/cycle4"/>
    <dgm:cxn modelId="{B781DF46-5606-0D4C-B0E8-83ED91F66205}" type="presOf" srcId="{7D53F6EF-9EB2-2A40-AD66-FA5D7A1D446B}" destId="{F887DB82-F170-5B46-B688-017DA63CBF8C}" srcOrd="0" destOrd="1" presId="urn:microsoft.com/office/officeart/2005/8/layout/cycle4"/>
    <dgm:cxn modelId="{A863AA6A-7E4E-FD42-80BE-C5BDB321A2F5}" srcId="{D8C70797-D76E-4948-9BA9-268A29A62CCC}" destId="{E725F9DB-5EC1-574F-AEAC-4A197FE1112A}" srcOrd="2" destOrd="0" parTransId="{B0E85CC1-57D2-7B49-94B3-BFA26621EB6B}" sibTransId="{F7971EF6-36C9-E74A-9C52-4F316657405E}"/>
    <dgm:cxn modelId="{C623464B-1278-0044-ABAB-043FE562F6BE}" type="presOf" srcId="{581382B9-B80F-4B48-AAA6-227232717105}" destId="{7AE3470C-8690-DE4B-81DE-5741E186DBBB}" srcOrd="1" destOrd="0" presId="urn:microsoft.com/office/officeart/2005/8/layout/cycle4"/>
    <dgm:cxn modelId="{6271BA4C-BEF3-EE45-A4F5-A30AD790A6D8}" type="presOf" srcId="{9E160074-86A6-894C-AAD2-4A59E8279004}" destId="{13B53781-2296-904F-B0F0-1AAF3DE40729}" srcOrd="0" destOrd="1" presId="urn:microsoft.com/office/officeart/2005/8/layout/cycle4"/>
    <dgm:cxn modelId="{7EF25C6D-2B38-B54F-A02C-46527AEFE090}" type="presOf" srcId="{967B6290-00AB-D64E-8E02-D625E5B972CA}" destId="{35672205-814C-194B-8BD4-E1C8D5C86F9D}" srcOrd="0" destOrd="1" presId="urn:microsoft.com/office/officeart/2005/8/layout/cycle4"/>
    <dgm:cxn modelId="{86253B53-1DAC-8249-AAB9-E95C3B2F6716}" type="presOf" srcId="{0DC8B144-FF65-DD4A-93F7-29B481804A73}" destId="{EE86922F-F1A2-8C43-AEF7-98E450AC20C9}" srcOrd="1" destOrd="0" presId="urn:microsoft.com/office/officeart/2005/8/layout/cycle4"/>
    <dgm:cxn modelId="{A26C3578-71A1-3C4B-BCDA-2ABEFF57443E}" srcId="{41F6E017-013E-6049-BC30-2C472EB604C9}" destId="{13C9286A-3F08-8542-A44E-4E98FB1E6FAC}" srcOrd="0" destOrd="0" parTransId="{4F9EE45D-22A9-454F-801D-2F18CDF4B7E4}" sibTransId="{83CF953A-26F2-B941-9925-B0AA3AD6C4B6}"/>
    <dgm:cxn modelId="{DC4ED178-9233-BB40-84BB-D3DDFAE2D28E}" type="presOf" srcId="{7D53F6EF-9EB2-2A40-AD66-FA5D7A1D446B}" destId="{D5E28612-1A73-3944-A27E-35C09A7B6D8D}" srcOrd="1" destOrd="1" presId="urn:microsoft.com/office/officeart/2005/8/layout/cycle4"/>
    <dgm:cxn modelId="{6EC1318B-00C3-4A4D-B9BF-1EEE2EABD8E1}" srcId="{D8C70797-D76E-4948-9BA9-268A29A62CCC}" destId="{581382B9-B80F-4B48-AAA6-227232717105}" srcOrd="0" destOrd="0" parTransId="{4BFF24E9-5041-4747-AE33-870E1449AC04}" sibTransId="{5CE3F80F-B764-1544-93B1-550B641EDE6F}"/>
    <dgm:cxn modelId="{5524C28D-F88C-8146-B097-9FFFF21188D5}" srcId="{7F2605B9-D232-874D-BEF3-EE829CAEA2AD}" destId="{967B6290-00AB-D64E-8E02-D625E5B972CA}" srcOrd="1" destOrd="0" parTransId="{0882149F-D323-F84A-A0E8-B8308BCB7C37}" sibTransId="{8DE673D9-22D9-3F4D-88AA-5EA93D191C60}"/>
    <dgm:cxn modelId="{F5A50A93-BEDA-8D42-A26F-C43044EA83A7}" type="presOf" srcId="{EE3F4BAC-03DD-F142-86FB-664A62459698}" destId="{D5E28612-1A73-3944-A27E-35C09A7B6D8D}" srcOrd="1" destOrd="2" presId="urn:microsoft.com/office/officeart/2005/8/layout/cycle4"/>
    <dgm:cxn modelId="{B1C51A97-56FE-8B46-9ACE-B0B62C5BE52B}" type="presOf" srcId="{85FAC5FD-7081-7F43-9DAE-C86D33B569D9}" destId="{5739AA4A-174D-7941-93B5-9B04277C8FE4}" srcOrd="0" destOrd="1" presId="urn:microsoft.com/office/officeart/2005/8/layout/cycle4"/>
    <dgm:cxn modelId="{C918F19E-3881-414B-AC10-35B3DADFA8B4}" type="presOf" srcId="{967B6290-00AB-D64E-8E02-D625E5B972CA}" destId="{EE86922F-F1A2-8C43-AEF7-98E450AC20C9}" srcOrd="1" destOrd="1" presId="urn:microsoft.com/office/officeart/2005/8/layout/cycle4"/>
    <dgm:cxn modelId="{7C8885AC-07F2-FF44-B28C-0732E4E7832B}" srcId="{6AB98E9C-5D8A-5D4C-9202-B855AC75B5BC}" destId="{D8C70797-D76E-4948-9BA9-268A29A62CCC}" srcOrd="2" destOrd="0" parTransId="{E5E73650-1CFF-D942-AB2D-F62B9FCA4DB4}" sibTransId="{2806DAC2-CAFE-0F40-A4C2-F17BD9E648A5}"/>
    <dgm:cxn modelId="{B6DFC1B1-7FE5-1142-87B3-A9B2FA9EAFB1}" type="presOf" srcId="{41F6E017-013E-6049-BC30-2C472EB604C9}" destId="{A58BD343-17A0-804E-A9AF-E7875CAE3A1F}" srcOrd="0" destOrd="0" presId="urn:microsoft.com/office/officeart/2005/8/layout/cycle4"/>
    <dgm:cxn modelId="{7F2006B9-A458-594F-84BF-84E1D405C4ED}" type="presOf" srcId="{85FAC5FD-7081-7F43-9DAE-C86D33B569D9}" destId="{D7FFC230-AD53-B44E-BDDE-4E340699B088}" srcOrd="1" destOrd="1" presId="urn:microsoft.com/office/officeart/2005/8/layout/cycle4"/>
    <dgm:cxn modelId="{D26E3ABC-3554-BD43-B21E-6E269DBBA628}" type="presOf" srcId="{70FC7E9B-3A99-2544-8D7C-4B70FDF7CD54}" destId="{35672205-814C-194B-8BD4-E1C8D5C86F9D}" srcOrd="0" destOrd="3" presId="urn:microsoft.com/office/officeart/2005/8/layout/cycle4"/>
    <dgm:cxn modelId="{DF337DBD-8E19-0949-9BC0-D6875ECAFD1E}" srcId="{7F2605B9-D232-874D-BEF3-EE829CAEA2AD}" destId="{1C28BA0F-E39E-2D4C-BBF9-6FA85FF89A44}" srcOrd="2" destOrd="0" parTransId="{57DB1CB9-ABB8-0E4D-9724-3AEC06022E34}" sibTransId="{28FEA713-0B43-E048-B9B8-5DF1276C61FA}"/>
    <dgm:cxn modelId="{E35CD9BE-9A0F-6849-8324-4A9572CC74C6}" srcId="{198A8C99-FCFE-134E-8321-23DE15496FCD}" destId="{9704B45D-45AA-4B49-94B6-BA5BDFE9A425}" srcOrd="0" destOrd="0" parTransId="{27F55AEB-EB43-664F-8BCF-24887BF13442}" sibTransId="{CC1A80F9-F824-6F45-AA68-868E3B22C042}"/>
    <dgm:cxn modelId="{2AFBA9C2-3138-8549-993A-9E6318CBD477}" type="presOf" srcId="{13C9286A-3F08-8542-A44E-4E98FB1E6FAC}" destId="{D7FFC230-AD53-B44E-BDDE-4E340699B088}" srcOrd="1" destOrd="0" presId="urn:microsoft.com/office/officeart/2005/8/layout/cycle4"/>
    <dgm:cxn modelId="{CFD5CCC3-5EB1-C647-AA0B-2736145CEE06}" srcId="{7F2605B9-D232-874D-BEF3-EE829CAEA2AD}" destId="{0DC8B144-FF65-DD4A-93F7-29B481804A73}" srcOrd="0" destOrd="0" parTransId="{542147E3-CD40-6E4E-AD67-B00295786F92}" sibTransId="{4EA41A14-A0A2-0149-8BB5-77B17BDF4AD6}"/>
    <dgm:cxn modelId="{19B003D5-FFE3-5441-AD4D-989AF42D4637}" type="presOf" srcId="{1C28BA0F-E39E-2D4C-BBF9-6FA85FF89A44}" destId="{EE86922F-F1A2-8C43-AEF7-98E450AC20C9}" srcOrd="1" destOrd="2" presId="urn:microsoft.com/office/officeart/2005/8/layout/cycle4"/>
    <dgm:cxn modelId="{B0797EDC-7135-AF43-80C9-DEFCF5B8F975}" srcId="{D8C70797-D76E-4948-9BA9-268A29A62CCC}" destId="{9E160074-86A6-894C-AAD2-4A59E8279004}" srcOrd="1" destOrd="0" parTransId="{54077897-6906-064D-A95C-41AC1F0B51B3}" sibTransId="{1E619AF5-B615-A748-8933-FDA80677D81E}"/>
    <dgm:cxn modelId="{2148A1EC-4CC2-5642-B400-E6A75A27F784}" srcId="{7F2605B9-D232-874D-BEF3-EE829CAEA2AD}" destId="{70FC7E9B-3A99-2544-8D7C-4B70FDF7CD54}" srcOrd="3" destOrd="0" parTransId="{503F8029-BF53-F249-965E-75F9D1B7779B}" sibTransId="{70746872-EA8E-FD4B-BCC1-DC650CAB8905}"/>
    <dgm:cxn modelId="{E8AAA5F0-35D5-C84A-B5F5-05E32F2C1CF7}" type="presOf" srcId="{E725F9DB-5EC1-574F-AEAC-4A197FE1112A}" destId="{13B53781-2296-904F-B0F0-1AAF3DE40729}" srcOrd="0" destOrd="2" presId="urn:microsoft.com/office/officeart/2005/8/layout/cycle4"/>
    <dgm:cxn modelId="{B881DBF6-656F-5C41-96FB-EB0720E39967}" type="presOf" srcId="{B023D68C-06BE-7A42-A9CD-8A05B3CECEF6}" destId="{D7FFC230-AD53-B44E-BDDE-4E340699B088}" srcOrd="1" destOrd="2" presId="urn:microsoft.com/office/officeart/2005/8/layout/cycle4"/>
    <dgm:cxn modelId="{11B875F7-0951-3E4A-A857-FB659F21D5CD}" type="presOf" srcId="{B023D68C-06BE-7A42-A9CD-8A05B3CECEF6}" destId="{5739AA4A-174D-7941-93B5-9B04277C8FE4}" srcOrd="0" destOrd="2" presId="urn:microsoft.com/office/officeart/2005/8/layout/cycle4"/>
    <dgm:cxn modelId="{1DA243FB-280A-194C-BCD9-08FF2C5E0168}" type="presOf" srcId="{7F2605B9-D232-874D-BEF3-EE829CAEA2AD}" destId="{14CC040F-4E01-9145-BB1F-6929E321A250}" srcOrd="0" destOrd="0" presId="urn:microsoft.com/office/officeart/2005/8/layout/cycle4"/>
    <dgm:cxn modelId="{EDFFB0FB-2544-4144-9F2E-A793B36D5392}" type="presOf" srcId="{198A8C99-FCFE-134E-8321-23DE15496FCD}" destId="{49BDB4FE-6123-AE44-A0E5-5964595F6238}" srcOrd="0" destOrd="0" presId="urn:microsoft.com/office/officeart/2005/8/layout/cycle4"/>
    <dgm:cxn modelId="{490877FC-2589-F24C-B5F0-5443F7CCB713}" type="presOf" srcId="{1C28BA0F-E39E-2D4C-BBF9-6FA85FF89A44}" destId="{35672205-814C-194B-8BD4-E1C8D5C86F9D}" srcOrd="0" destOrd="2" presId="urn:microsoft.com/office/officeart/2005/8/layout/cycle4"/>
    <dgm:cxn modelId="{2083CCFC-7C03-2D4E-AE79-0614561198C6}" type="presOf" srcId="{0DC8B144-FF65-DD4A-93F7-29B481804A73}" destId="{35672205-814C-194B-8BD4-E1C8D5C86F9D}" srcOrd="0" destOrd="0" presId="urn:microsoft.com/office/officeart/2005/8/layout/cycle4"/>
    <dgm:cxn modelId="{84785B67-74BB-D645-A7AD-A05A97B81F48}" type="presParOf" srcId="{83EA35A6-2EE2-274A-AE1F-2B3B375AFBB0}" destId="{BF5A1C24-44FA-AD4A-BCE9-D5EB6F0A0673}" srcOrd="0" destOrd="0" presId="urn:microsoft.com/office/officeart/2005/8/layout/cycle4"/>
    <dgm:cxn modelId="{212139FD-230F-4945-841E-FBEC64D9AEB3}" type="presParOf" srcId="{BF5A1C24-44FA-AD4A-BCE9-D5EB6F0A0673}" destId="{90163B58-1805-C94E-812E-243996FA7990}" srcOrd="0" destOrd="0" presId="urn:microsoft.com/office/officeart/2005/8/layout/cycle4"/>
    <dgm:cxn modelId="{552508EA-7C5B-7641-A3B0-AE3CE815B48D}" type="presParOf" srcId="{90163B58-1805-C94E-812E-243996FA7990}" destId="{35672205-814C-194B-8BD4-E1C8D5C86F9D}" srcOrd="0" destOrd="0" presId="urn:microsoft.com/office/officeart/2005/8/layout/cycle4"/>
    <dgm:cxn modelId="{B12F565B-CC50-8F4D-B366-03838E94C93F}" type="presParOf" srcId="{90163B58-1805-C94E-812E-243996FA7990}" destId="{EE86922F-F1A2-8C43-AEF7-98E450AC20C9}" srcOrd="1" destOrd="0" presId="urn:microsoft.com/office/officeart/2005/8/layout/cycle4"/>
    <dgm:cxn modelId="{AA4C26E1-0D96-C94B-8AD3-9E8895AD614E}" type="presParOf" srcId="{BF5A1C24-44FA-AD4A-BCE9-D5EB6F0A0673}" destId="{40AA9542-B03F-A74C-96AB-F6E8E8BBE46E}" srcOrd="1" destOrd="0" presId="urn:microsoft.com/office/officeart/2005/8/layout/cycle4"/>
    <dgm:cxn modelId="{0150620A-F308-6146-A2F2-ECFA70FECC92}" type="presParOf" srcId="{40AA9542-B03F-A74C-96AB-F6E8E8BBE46E}" destId="{5739AA4A-174D-7941-93B5-9B04277C8FE4}" srcOrd="0" destOrd="0" presId="urn:microsoft.com/office/officeart/2005/8/layout/cycle4"/>
    <dgm:cxn modelId="{D2DD9C3F-BD7E-5241-AE31-48FF8B669DB5}" type="presParOf" srcId="{40AA9542-B03F-A74C-96AB-F6E8E8BBE46E}" destId="{D7FFC230-AD53-B44E-BDDE-4E340699B088}" srcOrd="1" destOrd="0" presId="urn:microsoft.com/office/officeart/2005/8/layout/cycle4"/>
    <dgm:cxn modelId="{0633BA8B-FAAC-0140-AF31-38E1367F3CA6}" type="presParOf" srcId="{BF5A1C24-44FA-AD4A-BCE9-D5EB6F0A0673}" destId="{DC56EC56-CFCF-2F4B-9675-F624765B0DDF}" srcOrd="2" destOrd="0" presId="urn:microsoft.com/office/officeart/2005/8/layout/cycle4"/>
    <dgm:cxn modelId="{57BA3264-783A-9C42-B5C7-6C0ABC4DAFA9}" type="presParOf" srcId="{DC56EC56-CFCF-2F4B-9675-F624765B0DDF}" destId="{13B53781-2296-904F-B0F0-1AAF3DE40729}" srcOrd="0" destOrd="0" presId="urn:microsoft.com/office/officeart/2005/8/layout/cycle4"/>
    <dgm:cxn modelId="{E06EB9BB-A662-0440-B686-2E378DDDF051}" type="presParOf" srcId="{DC56EC56-CFCF-2F4B-9675-F624765B0DDF}" destId="{7AE3470C-8690-DE4B-81DE-5741E186DBBB}" srcOrd="1" destOrd="0" presId="urn:microsoft.com/office/officeart/2005/8/layout/cycle4"/>
    <dgm:cxn modelId="{32C85E6D-9222-1C40-9E97-A6BBE70A4CEB}" type="presParOf" srcId="{BF5A1C24-44FA-AD4A-BCE9-D5EB6F0A0673}" destId="{904F7EFF-68C1-8F41-AF08-64B85FFD77C5}" srcOrd="3" destOrd="0" presId="urn:microsoft.com/office/officeart/2005/8/layout/cycle4"/>
    <dgm:cxn modelId="{D279D9DC-14B2-4847-8497-20A03C5F0A79}" type="presParOf" srcId="{904F7EFF-68C1-8F41-AF08-64B85FFD77C5}" destId="{F887DB82-F170-5B46-B688-017DA63CBF8C}" srcOrd="0" destOrd="0" presId="urn:microsoft.com/office/officeart/2005/8/layout/cycle4"/>
    <dgm:cxn modelId="{B79B2535-990C-E54B-8A35-E59EE40745B8}" type="presParOf" srcId="{904F7EFF-68C1-8F41-AF08-64B85FFD77C5}" destId="{D5E28612-1A73-3944-A27E-35C09A7B6D8D}" srcOrd="1" destOrd="0" presId="urn:microsoft.com/office/officeart/2005/8/layout/cycle4"/>
    <dgm:cxn modelId="{BF53AB14-64A0-AA4E-8602-207E3FFBBE0C}" type="presParOf" srcId="{BF5A1C24-44FA-AD4A-BCE9-D5EB6F0A0673}" destId="{A34CC28B-D6D1-CC4C-A40F-358969E67E09}" srcOrd="4" destOrd="0" presId="urn:microsoft.com/office/officeart/2005/8/layout/cycle4"/>
    <dgm:cxn modelId="{B5846B63-67D2-3446-8AE4-C591713502E2}" type="presParOf" srcId="{83EA35A6-2EE2-274A-AE1F-2B3B375AFBB0}" destId="{6DED6426-BB2C-D04F-88B5-15FBD6871C44}" srcOrd="1" destOrd="0" presId="urn:microsoft.com/office/officeart/2005/8/layout/cycle4"/>
    <dgm:cxn modelId="{213C5A15-32C7-DE47-846A-19FDE743856F}" type="presParOf" srcId="{6DED6426-BB2C-D04F-88B5-15FBD6871C44}" destId="{14CC040F-4E01-9145-BB1F-6929E321A250}" srcOrd="0" destOrd="0" presId="urn:microsoft.com/office/officeart/2005/8/layout/cycle4"/>
    <dgm:cxn modelId="{61A33B13-4869-C144-A5F7-39200A990E21}" type="presParOf" srcId="{6DED6426-BB2C-D04F-88B5-15FBD6871C44}" destId="{A58BD343-17A0-804E-A9AF-E7875CAE3A1F}" srcOrd="1" destOrd="0" presId="urn:microsoft.com/office/officeart/2005/8/layout/cycle4"/>
    <dgm:cxn modelId="{78A29F00-8AE9-0043-98C4-319A7030A4E7}" type="presParOf" srcId="{6DED6426-BB2C-D04F-88B5-15FBD6871C44}" destId="{22CC9F87-984B-4645-B397-5D54D804FC7A}" srcOrd="2" destOrd="0" presId="urn:microsoft.com/office/officeart/2005/8/layout/cycle4"/>
    <dgm:cxn modelId="{43B2E7DB-B173-B645-B15C-01EE31941E2A}" type="presParOf" srcId="{6DED6426-BB2C-D04F-88B5-15FBD6871C44}" destId="{49BDB4FE-6123-AE44-A0E5-5964595F6238}" srcOrd="3" destOrd="0" presId="urn:microsoft.com/office/officeart/2005/8/layout/cycle4"/>
    <dgm:cxn modelId="{32E9BDAE-8637-8840-AF33-C893647B75DB}" type="presParOf" srcId="{6DED6426-BB2C-D04F-88B5-15FBD6871C44}" destId="{37B57E6C-A6DF-4C4B-A2A3-9E8A8C617B77}" srcOrd="4" destOrd="0" presId="urn:microsoft.com/office/officeart/2005/8/layout/cycle4"/>
    <dgm:cxn modelId="{16CEEAD7-9E45-B244-BE59-1E39C0042220}" type="presParOf" srcId="{83EA35A6-2EE2-274A-AE1F-2B3B375AFBB0}" destId="{1033DF9A-9D50-D74A-956D-E6F2C3F236C3}" srcOrd="2" destOrd="0" presId="urn:microsoft.com/office/officeart/2005/8/layout/cycle4"/>
    <dgm:cxn modelId="{4FC1A488-592E-1046-B85C-FCDFBA662856}" type="presParOf" srcId="{83EA35A6-2EE2-274A-AE1F-2B3B375AFBB0}" destId="{D88D3DE2-E87F-064A-8DE7-16EF23ADADD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C172E2-7C4E-9149-84AE-5E783C5DFB01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B606258E-F01E-5248-97AA-F6EA8BDBFCAA}">
      <dgm:prSet phldrT="[Texte]"/>
      <dgm:spPr/>
      <dgm:t>
        <a:bodyPr/>
        <a:lstStyle/>
        <a:p>
          <a:r>
            <a:rPr lang="fr-FR" dirty="0"/>
            <a:t>Entrée	</a:t>
          </a:r>
        </a:p>
      </dgm:t>
    </dgm:pt>
    <dgm:pt modelId="{C73CCE16-5378-E34D-B01E-DD38AF93EA94}" type="parTrans" cxnId="{3EA3E314-C717-D644-AA5F-DB8ACBAD841E}">
      <dgm:prSet/>
      <dgm:spPr/>
      <dgm:t>
        <a:bodyPr/>
        <a:lstStyle/>
        <a:p>
          <a:endParaRPr lang="fr-FR"/>
        </a:p>
      </dgm:t>
    </dgm:pt>
    <dgm:pt modelId="{D0256190-7C69-334F-B325-EDC33926C4DE}" type="sibTrans" cxnId="{3EA3E314-C717-D644-AA5F-DB8ACBAD841E}">
      <dgm:prSet/>
      <dgm:spPr/>
      <dgm:t>
        <a:bodyPr/>
        <a:lstStyle/>
        <a:p>
          <a:endParaRPr lang="fr-FR"/>
        </a:p>
      </dgm:t>
    </dgm:pt>
    <dgm:pt modelId="{7EB5EB94-E339-5446-8147-1445584FBB9C}">
      <dgm:prSet phldrT="[Texte]"/>
      <dgm:spPr/>
      <dgm:t>
        <a:bodyPr/>
        <a:lstStyle/>
        <a:p>
          <a:r>
            <a:rPr lang="fr-FR" dirty="0"/>
            <a:t>Processus 1</a:t>
          </a:r>
        </a:p>
      </dgm:t>
    </dgm:pt>
    <dgm:pt modelId="{ED90381A-D1A8-C848-91E7-36DC924A14DE}" type="parTrans" cxnId="{C9FB6EEC-28D4-B443-A006-8B303A90C8D5}">
      <dgm:prSet/>
      <dgm:spPr/>
      <dgm:t>
        <a:bodyPr/>
        <a:lstStyle/>
        <a:p>
          <a:endParaRPr lang="fr-FR"/>
        </a:p>
      </dgm:t>
    </dgm:pt>
    <dgm:pt modelId="{7C372068-FB61-0D45-91B8-8A279DDDC3F0}" type="sibTrans" cxnId="{C9FB6EEC-28D4-B443-A006-8B303A90C8D5}">
      <dgm:prSet/>
      <dgm:spPr/>
      <dgm:t>
        <a:bodyPr/>
        <a:lstStyle/>
        <a:p>
          <a:endParaRPr lang="fr-FR"/>
        </a:p>
      </dgm:t>
    </dgm:pt>
    <dgm:pt modelId="{B49D1381-89C7-A34C-BFAC-4664D8AD9340}">
      <dgm:prSet phldrT="[Texte]"/>
      <dgm:spPr/>
      <dgm:t>
        <a:bodyPr/>
        <a:lstStyle/>
        <a:p>
          <a:r>
            <a:rPr lang="fr-FR" dirty="0"/>
            <a:t>Processus 2</a:t>
          </a:r>
        </a:p>
      </dgm:t>
    </dgm:pt>
    <dgm:pt modelId="{FDDC65FC-EA44-DE42-8765-2CF2D5451262}" type="parTrans" cxnId="{8136F505-6CEA-F844-BDFF-99B1172D9E4C}">
      <dgm:prSet/>
      <dgm:spPr/>
      <dgm:t>
        <a:bodyPr/>
        <a:lstStyle/>
        <a:p>
          <a:endParaRPr lang="fr-FR"/>
        </a:p>
      </dgm:t>
    </dgm:pt>
    <dgm:pt modelId="{6913192A-CFF5-694E-B8FF-A5302E063039}" type="sibTrans" cxnId="{8136F505-6CEA-F844-BDFF-99B1172D9E4C}">
      <dgm:prSet/>
      <dgm:spPr/>
      <dgm:t>
        <a:bodyPr/>
        <a:lstStyle/>
        <a:p>
          <a:endParaRPr lang="fr-FR"/>
        </a:p>
      </dgm:t>
    </dgm:pt>
    <dgm:pt modelId="{41AEC7A4-1CDF-294C-B83B-D2174E4F90DC}">
      <dgm:prSet/>
      <dgm:spPr/>
      <dgm:t>
        <a:bodyPr/>
        <a:lstStyle/>
        <a:p>
          <a:r>
            <a:rPr lang="fr-FR" dirty="0"/>
            <a:t>Processus 3</a:t>
          </a:r>
        </a:p>
      </dgm:t>
    </dgm:pt>
    <dgm:pt modelId="{A2E0C4B6-8A64-3E46-B626-3AC9B2B099BD}" type="parTrans" cxnId="{9EC04174-5A59-194E-8DF9-D35A93A3C679}">
      <dgm:prSet/>
      <dgm:spPr/>
      <dgm:t>
        <a:bodyPr/>
        <a:lstStyle/>
        <a:p>
          <a:endParaRPr lang="fr-FR"/>
        </a:p>
      </dgm:t>
    </dgm:pt>
    <dgm:pt modelId="{9A047640-6CC9-0A46-A00B-4313D5EDDECB}" type="sibTrans" cxnId="{9EC04174-5A59-194E-8DF9-D35A93A3C679}">
      <dgm:prSet/>
      <dgm:spPr/>
      <dgm:t>
        <a:bodyPr/>
        <a:lstStyle/>
        <a:p>
          <a:endParaRPr lang="fr-FR"/>
        </a:p>
      </dgm:t>
    </dgm:pt>
    <dgm:pt modelId="{E59BE134-7630-224C-969B-45EA9233ECA5}">
      <dgm:prSet/>
      <dgm:spPr/>
      <dgm:t>
        <a:bodyPr/>
        <a:lstStyle/>
        <a:p>
          <a:r>
            <a:rPr lang="fr-FR" dirty="0"/>
            <a:t>Sortie</a:t>
          </a:r>
        </a:p>
      </dgm:t>
    </dgm:pt>
    <dgm:pt modelId="{24B5DF85-BCD1-5446-B344-B6F987780F68}" type="parTrans" cxnId="{8533F9FF-CC5D-BE4A-82F9-12C07ECD8440}">
      <dgm:prSet/>
      <dgm:spPr/>
      <dgm:t>
        <a:bodyPr/>
        <a:lstStyle/>
        <a:p>
          <a:endParaRPr lang="fr-FR"/>
        </a:p>
      </dgm:t>
    </dgm:pt>
    <dgm:pt modelId="{4E8EB4EF-3C99-B24C-8FC5-4BA08C3D98ED}" type="sibTrans" cxnId="{8533F9FF-CC5D-BE4A-82F9-12C07ECD8440}">
      <dgm:prSet/>
      <dgm:spPr/>
      <dgm:t>
        <a:bodyPr/>
        <a:lstStyle/>
        <a:p>
          <a:endParaRPr lang="fr-FR"/>
        </a:p>
      </dgm:t>
    </dgm:pt>
    <dgm:pt modelId="{226FD49E-8C5D-4948-959C-40FEA92521EC}" type="pres">
      <dgm:prSet presAssocID="{5DC172E2-7C4E-9149-84AE-5E783C5DFB01}" presName="Name0" presStyleCnt="0">
        <dgm:presLayoutVars>
          <dgm:dir/>
          <dgm:resizeHandles val="exact"/>
        </dgm:presLayoutVars>
      </dgm:prSet>
      <dgm:spPr/>
    </dgm:pt>
    <dgm:pt modelId="{AB608244-E24B-A240-A6F2-5262DF1A18F1}" type="pres">
      <dgm:prSet presAssocID="{B606258E-F01E-5248-97AA-F6EA8BDBFCAA}" presName="node" presStyleLbl="node1" presStyleIdx="0" presStyleCnt="5">
        <dgm:presLayoutVars>
          <dgm:bulletEnabled val="1"/>
        </dgm:presLayoutVars>
      </dgm:prSet>
      <dgm:spPr/>
    </dgm:pt>
    <dgm:pt modelId="{067FD065-3D2C-8746-A1A2-AD31F439F852}" type="pres">
      <dgm:prSet presAssocID="{D0256190-7C69-334F-B325-EDC33926C4DE}" presName="sibTrans" presStyleLbl="sibTrans2D1" presStyleIdx="0" presStyleCnt="4"/>
      <dgm:spPr/>
    </dgm:pt>
    <dgm:pt modelId="{8F060BAB-5721-F640-8C1A-2DBE3EF49E1F}" type="pres">
      <dgm:prSet presAssocID="{D0256190-7C69-334F-B325-EDC33926C4DE}" presName="connectorText" presStyleLbl="sibTrans2D1" presStyleIdx="0" presStyleCnt="4"/>
      <dgm:spPr/>
    </dgm:pt>
    <dgm:pt modelId="{BC38F653-3556-3345-AAA4-AD006FE75328}" type="pres">
      <dgm:prSet presAssocID="{7EB5EB94-E339-5446-8147-1445584FBB9C}" presName="node" presStyleLbl="node1" presStyleIdx="1" presStyleCnt="5">
        <dgm:presLayoutVars>
          <dgm:bulletEnabled val="1"/>
        </dgm:presLayoutVars>
      </dgm:prSet>
      <dgm:spPr/>
    </dgm:pt>
    <dgm:pt modelId="{0DB34EB0-DD9E-AA4A-A25A-71EE7C108FEF}" type="pres">
      <dgm:prSet presAssocID="{7C372068-FB61-0D45-91B8-8A279DDDC3F0}" presName="sibTrans" presStyleLbl="sibTrans2D1" presStyleIdx="1" presStyleCnt="4"/>
      <dgm:spPr/>
    </dgm:pt>
    <dgm:pt modelId="{22A01CDD-44C6-F745-942A-973CBBA15304}" type="pres">
      <dgm:prSet presAssocID="{7C372068-FB61-0D45-91B8-8A279DDDC3F0}" presName="connectorText" presStyleLbl="sibTrans2D1" presStyleIdx="1" presStyleCnt="4"/>
      <dgm:spPr/>
    </dgm:pt>
    <dgm:pt modelId="{4C6FC4D3-BAB9-6547-8FC4-3F1383EFB095}" type="pres">
      <dgm:prSet presAssocID="{B49D1381-89C7-A34C-BFAC-4664D8AD9340}" presName="node" presStyleLbl="node1" presStyleIdx="2" presStyleCnt="5">
        <dgm:presLayoutVars>
          <dgm:bulletEnabled val="1"/>
        </dgm:presLayoutVars>
      </dgm:prSet>
      <dgm:spPr/>
    </dgm:pt>
    <dgm:pt modelId="{BADDB061-FAA3-4C4D-91D6-B33A2C40C511}" type="pres">
      <dgm:prSet presAssocID="{6913192A-CFF5-694E-B8FF-A5302E063039}" presName="sibTrans" presStyleLbl="sibTrans2D1" presStyleIdx="2" presStyleCnt="4"/>
      <dgm:spPr/>
    </dgm:pt>
    <dgm:pt modelId="{F440594F-4120-1448-B7EA-60AA00B44EF6}" type="pres">
      <dgm:prSet presAssocID="{6913192A-CFF5-694E-B8FF-A5302E063039}" presName="connectorText" presStyleLbl="sibTrans2D1" presStyleIdx="2" presStyleCnt="4"/>
      <dgm:spPr/>
    </dgm:pt>
    <dgm:pt modelId="{6D27B2F1-5611-9C4D-BAE5-C7579895A503}" type="pres">
      <dgm:prSet presAssocID="{41AEC7A4-1CDF-294C-B83B-D2174E4F90DC}" presName="node" presStyleLbl="node1" presStyleIdx="3" presStyleCnt="5">
        <dgm:presLayoutVars>
          <dgm:bulletEnabled val="1"/>
        </dgm:presLayoutVars>
      </dgm:prSet>
      <dgm:spPr/>
    </dgm:pt>
    <dgm:pt modelId="{9096E789-6A46-D84F-AD4D-946A32962377}" type="pres">
      <dgm:prSet presAssocID="{9A047640-6CC9-0A46-A00B-4313D5EDDECB}" presName="sibTrans" presStyleLbl="sibTrans2D1" presStyleIdx="3" presStyleCnt="4"/>
      <dgm:spPr/>
    </dgm:pt>
    <dgm:pt modelId="{6944D88E-2930-2D46-825F-A1BAA8918AE8}" type="pres">
      <dgm:prSet presAssocID="{9A047640-6CC9-0A46-A00B-4313D5EDDECB}" presName="connectorText" presStyleLbl="sibTrans2D1" presStyleIdx="3" presStyleCnt="4"/>
      <dgm:spPr/>
    </dgm:pt>
    <dgm:pt modelId="{54ADD38A-96FA-4B49-968D-3450CDCF4E25}" type="pres">
      <dgm:prSet presAssocID="{E59BE134-7630-224C-969B-45EA9233ECA5}" presName="node" presStyleLbl="node1" presStyleIdx="4" presStyleCnt="5">
        <dgm:presLayoutVars>
          <dgm:bulletEnabled val="1"/>
        </dgm:presLayoutVars>
      </dgm:prSet>
      <dgm:spPr/>
    </dgm:pt>
  </dgm:ptLst>
  <dgm:cxnLst>
    <dgm:cxn modelId="{91BF1502-1011-724E-9490-FE26BFF23128}" type="presOf" srcId="{D0256190-7C69-334F-B325-EDC33926C4DE}" destId="{067FD065-3D2C-8746-A1A2-AD31F439F852}" srcOrd="0" destOrd="0" presId="urn:microsoft.com/office/officeart/2005/8/layout/process1"/>
    <dgm:cxn modelId="{B0194D05-307E-E14B-A907-65A03E35BB5F}" type="presOf" srcId="{6913192A-CFF5-694E-B8FF-A5302E063039}" destId="{BADDB061-FAA3-4C4D-91D6-B33A2C40C511}" srcOrd="0" destOrd="0" presId="urn:microsoft.com/office/officeart/2005/8/layout/process1"/>
    <dgm:cxn modelId="{8136F505-6CEA-F844-BDFF-99B1172D9E4C}" srcId="{5DC172E2-7C4E-9149-84AE-5E783C5DFB01}" destId="{B49D1381-89C7-A34C-BFAC-4664D8AD9340}" srcOrd="2" destOrd="0" parTransId="{FDDC65FC-EA44-DE42-8765-2CF2D5451262}" sibTransId="{6913192A-CFF5-694E-B8FF-A5302E063039}"/>
    <dgm:cxn modelId="{B149CD06-A08E-344D-BB41-E3F8F2B76DCC}" type="presOf" srcId="{41AEC7A4-1CDF-294C-B83B-D2174E4F90DC}" destId="{6D27B2F1-5611-9C4D-BAE5-C7579895A503}" srcOrd="0" destOrd="0" presId="urn:microsoft.com/office/officeart/2005/8/layout/process1"/>
    <dgm:cxn modelId="{5AAB9607-C108-024D-A1A5-F5F1F88F674C}" type="presOf" srcId="{7C372068-FB61-0D45-91B8-8A279DDDC3F0}" destId="{22A01CDD-44C6-F745-942A-973CBBA15304}" srcOrd="1" destOrd="0" presId="urn:microsoft.com/office/officeart/2005/8/layout/process1"/>
    <dgm:cxn modelId="{43C45109-9FB2-D74A-9864-F153804AA270}" type="presOf" srcId="{7EB5EB94-E339-5446-8147-1445584FBB9C}" destId="{BC38F653-3556-3345-AAA4-AD006FE75328}" srcOrd="0" destOrd="0" presId="urn:microsoft.com/office/officeart/2005/8/layout/process1"/>
    <dgm:cxn modelId="{3EA3E314-C717-D644-AA5F-DB8ACBAD841E}" srcId="{5DC172E2-7C4E-9149-84AE-5E783C5DFB01}" destId="{B606258E-F01E-5248-97AA-F6EA8BDBFCAA}" srcOrd="0" destOrd="0" parTransId="{C73CCE16-5378-E34D-B01E-DD38AF93EA94}" sibTransId="{D0256190-7C69-334F-B325-EDC33926C4DE}"/>
    <dgm:cxn modelId="{92820221-F9A5-F84E-85AF-DC407C9ED84B}" type="presOf" srcId="{6913192A-CFF5-694E-B8FF-A5302E063039}" destId="{F440594F-4120-1448-B7EA-60AA00B44EF6}" srcOrd="1" destOrd="0" presId="urn:microsoft.com/office/officeart/2005/8/layout/process1"/>
    <dgm:cxn modelId="{2AB94622-2DAF-C047-9A4D-E0451302D1B4}" type="presOf" srcId="{B606258E-F01E-5248-97AA-F6EA8BDBFCAA}" destId="{AB608244-E24B-A240-A6F2-5262DF1A18F1}" srcOrd="0" destOrd="0" presId="urn:microsoft.com/office/officeart/2005/8/layout/process1"/>
    <dgm:cxn modelId="{1C307239-EE00-7642-A6E9-473564EB9A69}" type="presOf" srcId="{7C372068-FB61-0D45-91B8-8A279DDDC3F0}" destId="{0DB34EB0-DD9E-AA4A-A25A-71EE7C108FEF}" srcOrd="0" destOrd="0" presId="urn:microsoft.com/office/officeart/2005/8/layout/process1"/>
    <dgm:cxn modelId="{830BB95D-EECB-8D43-A342-B1842FE5963D}" type="presOf" srcId="{5DC172E2-7C4E-9149-84AE-5E783C5DFB01}" destId="{226FD49E-8C5D-4948-959C-40FEA92521EC}" srcOrd="0" destOrd="0" presId="urn:microsoft.com/office/officeart/2005/8/layout/process1"/>
    <dgm:cxn modelId="{E5215C70-6CAE-6C4E-8F5B-F7E7E83715C3}" type="presOf" srcId="{B49D1381-89C7-A34C-BFAC-4664D8AD9340}" destId="{4C6FC4D3-BAB9-6547-8FC4-3F1383EFB095}" srcOrd="0" destOrd="0" presId="urn:microsoft.com/office/officeart/2005/8/layout/process1"/>
    <dgm:cxn modelId="{9EC04174-5A59-194E-8DF9-D35A93A3C679}" srcId="{5DC172E2-7C4E-9149-84AE-5E783C5DFB01}" destId="{41AEC7A4-1CDF-294C-B83B-D2174E4F90DC}" srcOrd="3" destOrd="0" parTransId="{A2E0C4B6-8A64-3E46-B626-3AC9B2B099BD}" sibTransId="{9A047640-6CC9-0A46-A00B-4313D5EDDECB}"/>
    <dgm:cxn modelId="{FAC02885-396D-FD43-A465-209C145CFA8D}" type="presOf" srcId="{9A047640-6CC9-0A46-A00B-4313D5EDDECB}" destId="{6944D88E-2930-2D46-825F-A1BAA8918AE8}" srcOrd="1" destOrd="0" presId="urn:microsoft.com/office/officeart/2005/8/layout/process1"/>
    <dgm:cxn modelId="{8DF1DD98-F672-0F4C-BE20-72469C8E2FFC}" type="presOf" srcId="{E59BE134-7630-224C-969B-45EA9233ECA5}" destId="{54ADD38A-96FA-4B49-968D-3450CDCF4E25}" srcOrd="0" destOrd="0" presId="urn:microsoft.com/office/officeart/2005/8/layout/process1"/>
    <dgm:cxn modelId="{D529FFB5-E3E1-DC44-B160-230293D1CFCE}" type="presOf" srcId="{9A047640-6CC9-0A46-A00B-4313D5EDDECB}" destId="{9096E789-6A46-D84F-AD4D-946A32962377}" srcOrd="0" destOrd="0" presId="urn:microsoft.com/office/officeart/2005/8/layout/process1"/>
    <dgm:cxn modelId="{9A67C4B6-E526-5440-A597-C34256DB3702}" type="presOf" srcId="{D0256190-7C69-334F-B325-EDC33926C4DE}" destId="{8F060BAB-5721-F640-8C1A-2DBE3EF49E1F}" srcOrd="1" destOrd="0" presId="urn:microsoft.com/office/officeart/2005/8/layout/process1"/>
    <dgm:cxn modelId="{C9FB6EEC-28D4-B443-A006-8B303A90C8D5}" srcId="{5DC172E2-7C4E-9149-84AE-5E783C5DFB01}" destId="{7EB5EB94-E339-5446-8147-1445584FBB9C}" srcOrd="1" destOrd="0" parTransId="{ED90381A-D1A8-C848-91E7-36DC924A14DE}" sibTransId="{7C372068-FB61-0D45-91B8-8A279DDDC3F0}"/>
    <dgm:cxn modelId="{8533F9FF-CC5D-BE4A-82F9-12C07ECD8440}" srcId="{5DC172E2-7C4E-9149-84AE-5E783C5DFB01}" destId="{E59BE134-7630-224C-969B-45EA9233ECA5}" srcOrd="4" destOrd="0" parTransId="{24B5DF85-BCD1-5446-B344-B6F987780F68}" sibTransId="{4E8EB4EF-3C99-B24C-8FC5-4BA08C3D98ED}"/>
    <dgm:cxn modelId="{1DE489DB-DD75-C949-80BC-C093AE3012B5}" type="presParOf" srcId="{226FD49E-8C5D-4948-959C-40FEA92521EC}" destId="{AB608244-E24B-A240-A6F2-5262DF1A18F1}" srcOrd="0" destOrd="0" presId="urn:microsoft.com/office/officeart/2005/8/layout/process1"/>
    <dgm:cxn modelId="{ADB5555D-384E-F842-9088-6195CD97329C}" type="presParOf" srcId="{226FD49E-8C5D-4948-959C-40FEA92521EC}" destId="{067FD065-3D2C-8746-A1A2-AD31F439F852}" srcOrd="1" destOrd="0" presId="urn:microsoft.com/office/officeart/2005/8/layout/process1"/>
    <dgm:cxn modelId="{FD1A6ABC-E06B-6D4E-B086-60934FC28902}" type="presParOf" srcId="{067FD065-3D2C-8746-A1A2-AD31F439F852}" destId="{8F060BAB-5721-F640-8C1A-2DBE3EF49E1F}" srcOrd="0" destOrd="0" presId="urn:microsoft.com/office/officeart/2005/8/layout/process1"/>
    <dgm:cxn modelId="{76ED56BD-C1D5-1041-8195-B93485255597}" type="presParOf" srcId="{226FD49E-8C5D-4948-959C-40FEA92521EC}" destId="{BC38F653-3556-3345-AAA4-AD006FE75328}" srcOrd="2" destOrd="0" presId="urn:microsoft.com/office/officeart/2005/8/layout/process1"/>
    <dgm:cxn modelId="{86BA4A49-D683-5844-89A6-B32BCBF8C6F1}" type="presParOf" srcId="{226FD49E-8C5D-4948-959C-40FEA92521EC}" destId="{0DB34EB0-DD9E-AA4A-A25A-71EE7C108FEF}" srcOrd="3" destOrd="0" presId="urn:microsoft.com/office/officeart/2005/8/layout/process1"/>
    <dgm:cxn modelId="{7F147F27-7B9F-7447-B5CB-4DB55AE69E4F}" type="presParOf" srcId="{0DB34EB0-DD9E-AA4A-A25A-71EE7C108FEF}" destId="{22A01CDD-44C6-F745-942A-973CBBA15304}" srcOrd="0" destOrd="0" presId="urn:microsoft.com/office/officeart/2005/8/layout/process1"/>
    <dgm:cxn modelId="{ECD9CF98-E6B5-7F40-B781-2D2AE84C4FD4}" type="presParOf" srcId="{226FD49E-8C5D-4948-959C-40FEA92521EC}" destId="{4C6FC4D3-BAB9-6547-8FC4-3F1383EFB095}" srcOrd="4" destOrd="0" presId="urn:microsoft.com/office/officeart/2005/8/layout/process1"/>
    <dgm:cxn modelId="{E848C71B-2DDA-1649-B443-BBDF1BD602A8}" type="presParOf" srcId="{226FD49E-8C5D-4948-959C-40FEA92521EC}" destId="{BADDB061-FAA3-4C4D-91D6-B33A2C40C511}" srcOrd="5" destOrd="0" presId="urn:microsoft.com/office/officeart/2005/8/layout/process1"/>
    <dgm:cxn modelId="{DB5F675E-03E5-1349-A458-AA9C8671553D}" type="presParOf" srcId="{BADDB061-FAA3-4C4D-91D6-B33A2C40C511}" destId="{F440594F-4120-1448-B7EA-60AA00B44EF6}" srcOrd="0" destOrd="0" presId="urn:microsoft.com/office/officeart/2005/8/layout/process1"/>
    <dgm:cxn modelId="{41A6039B-048C-0040-AC7B-325344F24E27}" type="presParOf" srcId="{226FD49E-8C5D-4948-959C-40FEA92521EC}" destId="{6D27B2F1-5611-9C4D-BAE5-C7579895A503}" srcOrd="6" destOrd="0" presId="urn:microsoft.com/office/officeart/2005/8/layout/process1"/>
    <dgm:cxn modelId="{E078F48E-00EF-DC4F-A255-85DA27DAD5CF}" type="presParOf" srcId="{226FD49E-8C5D-4948-959C-40FEA92521EC}" destId="{9096E789-6A46-D84F-AD4D-946A32962377}" srcOrd="7" destOrd="0" presId="urn:microsoft.com/office/officeart/2005/8/layout/process1"/>
    <dgm:cxn modelId="{CC12E9E0-21C1-0C4E-9E1C-B970E02BE7CD}" type="presParOf" srcId="{9096E789-6A46-D84F-AD4D-946A32962377}" destId="{6944D88E-2930-2D46-825F-A1BAA8918AE8}" srcOrd="0" destOrd="0" presId="urn:microsoft.com/office/officeart/2005/8/layout/process1"/>
    <dgm:cxn modelId="{524CA5EC-4EF8-1B4A-87F2-33B142CEF702}" type="presParOf" srcId="{226FD49E-8C5D-4948-959C-40FEA92521EC}" destId="{54ADD38A-96FA-4B49-968D-3450CDCF4E25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C172E2-7C4E-9149-84AE-5E783C5DFB01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B606258E-F01E-5248-97AA-F6EA8BDBFCAA}">
      <dgm:prSet phldrT="[Texte]"/>
      <dgm:spPr/>
      <dgm:t>
        <a:bodyPr/>
        <a:lstStyle/>
        <a:p>
          <a:r>
            <a:rPr lang="fr-FR" dirty="0"/>
            <a:t>Entrée	</a:t>
          </a:r>
        </a:p>
      </dgm:t>
    </dgm:pt>
    <dgm:pt modelId="{C73CCE16-5378-E34D-B01E-DD38AF93EA94}" type="parTrans" cxnId="{3EA3E314-C717-D644-AA5F-DB8ACBAD841E}">
      <dgm:prSet/>
      <dgm:spPr/>
      <dgm:t>
        <a:bodyPr/>
        <a:lstStyle/>
        <a:p>
          <a:endParaRPr lang="fr-FR"/>
        </a:p>
      </dgm:t>
    </dgm:pt>
    <dgm:pt modelId="{D0256190-7C69-334F-B325-EDC33926C4DE}" type="sibTrans" cxnId="{3EA3E314-C717-D644-AA5F-DB8ACBAD841E}">
      <dgm:prSet/>
      <dgm:spPr/>
      <dgm:t>
        <a:bodyPr/>
        <a:lstStyle/>
        <a:p>
          <a:endParaRPr lang="fr-FR"/>
        </a:p>
      </dgm:t>
    </dgm:pt>
    <dgm:pt modelId="{7EB5EB94-E339-5446-8147-1445584FBB9C}">
      <dgm:prSet phldrT="[Texte]"/>
      <dgm:spPr/>
      <dgm:t>
        <a:bodyPr/>
        <a:lstStyle/>
        <a:p>
          <a:r>
            <a:rPr lang="fr-FR" dirty="0"/>
            <a:t>Processus 1</a:t>
          </a:r>
        </a:p>
      </dgm:t>
    </dgm:pt>
    <dgm:pt modelId="{ED90381A-D1A8-C848-91E7-36DC924A14DE}" type="parTrans" cxnId="{C9FB6EEC-28D4-B443-A006-8B303A90C8D5}">
      <dgm:prSet/>
      <dgm:spPr/>
      <dgm:t>
        <a:bodyPr/>
        <a:lstStyle/>
        <a:p>
          <a:endParaRPr lang="fr-FR"/>
        </a:p>
      </dgm:t>
    </dgm:pt>
    <dgm:pt modelId="{7C372068-FB61-0D45-91B8-8A279DDDC3F0}" type="sibTrans" cxnId="{C9FB6EEC-28D4-B443-A006-8B303A90C8D5}">
      <dgm:prSet/>
      <dgm:spPr/>
      <dgm:t>
        <a:bodyPr/>
        <a:lstStyle/>
        <a:p>
          <a:endParaRPr lang="fr-FR"/>
        </a:p>
      </dgm:t>
    </dgm:pt>
    <dgm:pt modelId="{B49D1381-89C7-A34C-BFAC-4664D8AD9340}">
      <dgm:prSet phldrT="[Texte]"/>
      <dgm:spPr/>
      <dgm:t>
        <a:bodyPr/>
        <a:lstStyle/>
        <a:p>
          <a:r>
            <a:rPr lang="fr-FR" dirty="0"/>
            <a:t>Processus 2</a:t>
          </a:r>
        </a:p>
      </dgm:t>
    </dgm:pt>
    <dgm:pt modelId="{FDDC65FC-EA44-DE42-8765-2CF2D5451262}" type="parTrans" cxnId="{8136F505-6CEA-F844-BDFF-99B1172D9E4C}">
      <dgm:prSet/>
      <dgm:spPr/>
      <dgm:t>
        <a:bodyPr/>
        <a:lstStyle/>
        <a:p>
          <a:endParaRPr lang="fr-FR"/>
        </a:p>
      </dgm:t>
    </dgm:pt>
    <dgm:pt modelId="{6913192A-CFF5-694E-B8FF-A5302E063039}" type="sibTrans" cxnId="{8136F505-6CEA-F844-BDFF-99B1172D9E4C}">
      <dgm:prSet/>
      <dgm:spPr/>
      <dgm:t>
        <a:bodyPr/>
        <a:lstStyle/>
        <a:p>
          <a:endParaRPr lang="fr-FR"/>
        </a:p>
      </dgm:t>
    </dgm:pt>
    <dgm:pt modelId="{41AEC7A4-1CDF-294C-B83B-D2174E4F90DC}">
      <dgm:prSet/>
      <dgm:spPr/>
      <dgm:t>
        <a:bodyPr/>
        <a:lstStyle/>
        <a:p>
          <a:r>
            <a:rPr lang="fr-FR" dirty="0"/>
            <a:t>Processus 3</a:t>
          </a:r>
        </a:p>
      </dgm:t>
    </dgm:pt>
    <dgm:pt modelId="{A2E0C4B6-8A64-3E46-B626-3AC9B2B099BD}" type="parTrans" cxnId="{9EC04174-5A59-194E-8DF9-D35A93A3C679}">
      <dgm:prSet/>
      <dgm:spPr/>
      <dgm:t>
        <a:bodyPr/>
        <a:lstStyle/>
        <a:p>
          <a:endParaRPr lang="fr-FR"/>
        </a:p>
      </dgm:t>
    </dgm:pt>
    <dgm:pt modelId="{9A047640-6CC9-0A46-A00B-4313D5EDDECB}" type="sibTrans" cxnId="{9EC04174-5A59-194E-8DF9-D35A93A3C679}">
      <dgm:prSet/>
      <dgm:spPr/>
      <dgm:t>
        <a:bodyPr/>
        <a:lstStyle/>
        <a:p>
          <a:endParaRPr lang="fr-FR"/>
        </a:p>
      </dgm:t>
    </dgm:pt>
    <dgm:pt modelId="{E59BE134-7630-224C-969B-45EA9233ECA5}">
      <dgm:prSet/>
      <dgm:spPr/>
      <dgm:t>
        <a:bodyPr/>
        <a:lstStyle/>
        <a:p>
          <a:r>
            <a:rPr lang="fr-FR" dirty="0"/>
            <a:t>Sortie</a:t>
          </a:r>
        </a:p>
      </dgm:t>
    </dgm:pt>
    <dgm:pt modelId="{24B5DF85-BCD1-5446-B344-B6F987780F68}" type="parTrans" cxnId="{8533F9FF-CC5D-BE4A-82F9-12C07ECD8440}">
      <dgm:prSet/>
      <dgm:spPr/>
      <dgm:t>
        <a:bodyPr/>
        <a:lstStyle/>
        <a:p>
          <a:endParaRPr lang="fr-FR"/>
        </a:p>
      </dgm:t>
    </dgm:pt>
    <dgm:pt modelId="{4E8EB4EF-3C99-B24C-8FC5-4BA08C3D98ED}" type="sibTrans" cxnId="{8533F9FF-CC5D-BE4A-82F9-12C07ECD8440}">
      <dgm:prSet/>
      <dgm:spPr/>
      <dgm:t>
        <a:bodyPr/>
        <a:lstStyle/>
        <a:p>
          <a:endParaRPr lang="fr-FR"/>
        </a:p>
      </dgm:t>
    </dgm:pt>
    <dgm:pt modelId="{226FD49E-8C5D-4948-959C-40FEA92521EC}" type="pres">
      <dgm:prSet presAssocID="{5DC172E2-7C4E-9149-84AE-5E783C5DFB01}" presName="Name0" presStyleCnt="0">
        <dgm:presLayoutVars>
          <dgm:dir/>
          <dgm:resizeHandles val="exact"/>
        </dgm:presLayoutVars>
      </dgm:prSet>
      <dgm:spPr/>
    </dgm:pt>
    <dgm:pt modelId="{AB608244-E24B-A240-A6F2-5262DF1A18F1}" type="pres">
      <dgm:prSet presAssocID="{B606258E-F01E-5248-97AA-F6EA8BDBFCAA}" presName="node" presStyleLbl="node1" presStyleIdx="0" presStyleCnt="5">
        <dgm:presLayoutVars>
          <dgm:bulletEnabled val="1"/>
        </dgm:presLayoutVars>
      </dgm:prSet>
      <dgm:spPr/>
    </dgm:pt>
    <dgm:pt modelId="{067FD065-3D2C-8746-A1A2-AD31F439F852}" type="pres">
      <dgm:prSet presAssocID="{D0256190-7C69-334F-B325-EDC33926C4DE}" presName="sibTrans" presStyleLbl="sibTrans2D1" presStyleIdx="0" presStyleCnt="4"/>
      <dgm:spPr/>
    </dgm:pt>
    <dgm:pt modelId="{8F060BAB-5721-F640-8C1A-2DBE3EF49E1F}" type="pres">
      <dgm:prSet presAssocID="{D0256190-7C69-334F-B325-EDC33926C4DE}" presName="connectorText" presStyleLbl="sibTrans2D1" presStyleIdx="0" presStyleCnt="4"/>
      <dgm:spPr/>
    </dgm:pt>
    <dgm:pt modelId="{BC38F653-3556-3345-AAA4-AD006FE75328}" type="pres">
      <dgm:prSet presAssocID="{7EB5EB94-E339-5446-8147-1445584FBB9C}" presName="node" presStyleLbl="node1" presStyleIdx="1" presStyleCnt="5">
        <dgm:presLayoutVars>
          <dgm:bulletEnabled val="1"/>
        </dgm:presLayoutVars>
      </dgm:prSet>
      <dgm:spPr/>
    </dgm:pt>
    <dgm:pt modelId="{0DB34EB0-DD9E-AA4A-A25A-71EE7C108FEF}" type="pres">
      <dgm:prSet presAssocID="{7C372068-FB61-0D45-91B8-8A279DDDC3F0}" presName="sibTrans" presStyleLbl="sibTrans2D1" presStyleIdx="1" presStyleCnt="4"/>
      <dgm:spPr/>
    </dgm:pt>
    <dgm:pt modelId="{22A01CDD-44C6-F745-942A-973CBBA15304}" type="pres">
      <dgm:prSet presAssocID="{7C372068-FB61-0D45-91B8-8A279DDDC3F0}" presName="connectorText" presStyleLbl="sibTrans2D1" presStyleIdx="1" presStyleCnt="4"/>
      <dgm:spPr/>
    </dgm:pt>
    <dgm:pt modelId="{4C6FC4D3-BAB9-6547-8FC4-3F1383EFB095}" type="pres">
      <dgm:prSet presAssocID="{B49D1381-89C7-A34C-BFAC-4664D8AD9340}" presName="node" presStyleLbl="node1" presStyleIdx="2" presStyleCnt="5">
        <dgm:presLayoutVars>
          <dgm:bulletEnabled val="1"/>
        </dgm:presLayoutVars>
      </dgm:prSet>
      <dgm:spPr/>
    </dgm:pt>
    <dgm:pt modelId="{BADDB061-FAA3-4C4D-91D6-B33A2C40C511}" type="pres">
      <dgm:prSet presAssocID="{6913192A-CFF5-694E-B8FF-A5302E063039}" presName="sibTrans" presStyleLbl="sibTrans2D1" presStyleIdx="2" presStyleCnt="4"/>
      <dgm:spPr/>
    </dgm:pt>
    <dgm:pt modelId="{F440594F-4120-1448-B7EA-60AA00B44EF6}" type="pres">
      <dgm:prSet presAssocID="{6913192A-CFF5-694E-B8FF-A5302E063039}" presName="connectorText" presStyleLbl="sibTrans2D1" presStyleIdx="2" presStyleCnt="4"/>
      <dgm:spPr/>
    </dgm:pt>
    <dgm:pt modelId="{6D27B2F1-5611-9C4D-BAE5-C7579895A503}" type="pres">
      <dgm:prSet presAssocID="{41AEC7A4-1CDF-294C-B83B-D2174E4F90DC}" presName="node" presStyleLbl="node1" presStyleIdx="3" presStyleCnt="5">
        <dgm:presLayoutVars>
          <dgm:bulletEnabled val="1"/>
        </dgm:presLayoutVars>
      </dgm:prSet>
      <dgm:spPr/>
    </dgm:pt>
    <dgm:pt modelId="{9096E789-6A46-D84F-AD4D-946A32962377}" type="pres">
      <dgm:prSet presAssocID="{9A047640-6CC9-0A46-A00B-4313D5EDDECB}" presName="sibTrans" presStyleLbl="sibTrans2D1" presStyleIdx="3" presStyleCnt="4"/>
      <dgm:spPr/>
    </dgm:pt>
    <dgm:pt modelId="{6944D88E-2930-2D46-825F-A1BAA8918AE8}" type="pres">
      <dgm:prSet presAssocID="{9A047640-6CC9-0A46-A00B-4313D5EDDECB}" presName="connectorText" presStyleLbl="sibTrans2D1" presStyleIdx="3" presStyleCnt="4"/>
      <dgm:spPr/>
    </dgm:pt>
    <dgm:pt modelId="{54ADD38A-96FA-4B49-968D-3450CDCF4E25}" type="pres">
      <dgm:prSet presAssocID="{E59BE134-7630-224C-969B-45EA9233ECA5}" presName="node" presStyleLbl="node1" presStyleIdx="4" presStyleCnt="5">
        <dgm:presLayoutVars>
          <dgm:bulletEnabled val="1"/>
        </dgm:presLayoutVars>
      </dgm:prSet>
      <dgm:spPr/>
    </dgm:pt>
  </dgm:ptLst>
  <dgm:cxnLst>
    <dgm:cxn modelId="{91BF1502-1011-724E-9490-FE26BFF23128}" type="presOf" srcId="{D0256190-7C69-334F-B325-EDC33926C4DE}" destId="{067FD065-3D2C-8746-A1A2-AD31F439F852}" srcOrd="0" destOrd="0" presId="urn:microsoft.com/office/officeart/2005/8/layout/process1"/>
    <dgm:cxn modelId="{B0194D05-307E-E14B-A907-65A03E35BB5F}" type="presOf" srcId="{6913192A-CFF5-694E-B8FF-A5302E063039}" destId="{BADDB061-FAA3-4C4D-91D6-B33A2C40C511}" srcOrd="0" destOrd="0" presId="urn:microsoft.com/office/officeart/2005/8/layout/process1"/>
    <dgm:cxn modelId="{8136F505-6CEA-F844-BDFF-99B1172D9E4C}" srcId="{5DC172E2-7C4E-9149-84AE-5E783C5DFB01}" destId="{B49D1381-89C7-A34C-BFAC-4664D8AD9340}" srcOrd="2" destOrd="0" parTransId="{FDDC65FC-EA44-DE42-8765-2CF2D5451262}" sibTransId="{6913192A-CFF5-694E-B8FF-A5302E063039}"/>
    <dgm:cxn modelId="{B149CD06-A08E-344D-BB41-E3F8F2B76DCC}" type="presOf" srcId="{41AEC7A4-1CDF-294C-B83B-D2174E4F90DC}" destId="{6D27B2F1-5611-9C4D-BAE5-C7579895A503}" srcOrd="0" destOrd="0" presId="urn:microsoft.com/office/officeart/2005/8/layout/process1"/>
    <dgm:cxn modelId="{5AAB9607-C108-024D-A1A5-F5F1F88F674C}" type="presOf" srcId="{7C372068-FB61-0D45-91B8-8A279DDDC3F0}" destId="{22A01CDD-44C6-F745-942A-973CBBA15304}" srcOrd="1" destOrd="0" presId="urn:microsoft.com/office/officeart/2005/8/layout/process1"/>
    <dgm:cxn modelId="{43C45109-9FB2-D74A-9864-F153804AA270}" type="presOf" srcId="{7EB5EB94-E339-5446-8147-1445584FBB9C}" destId="{BC38F653-3556-3345-AAA4-AD006FE75328}" srcOrd="0" destOrd="0" presId="urn:microsoft.com/office/officeart/2005/8/layout/process1"/>
    <dgm:cxn modelId="{3EA3E314-C717-D644-AA5F-DB8ACBAD841E}" srcId="{5DC172E2-7C4E-9149-84AE-5E783C5DFB01}" destId="{B606258E-F01E-5248-97AA-F6EA8BDBFCAA}" srcOrd="0" destOrd="0" parTransId="{C73CCE16-5378-E34D-B01E-DD38AF93EA94}" sibTransId="{D0256190-7C69-334F-B325-EDC33926C4DE}"/>
    <dgm:cxn modelId="{92820221-F9A5-F84E-85AF-DC407C9ED84B}" type="presOf" srcId="{6913192A-CFF5-694E-B8FF-A5302E063039}" destId="{F440594F-4120-1448-B7EA-60AA00B44EF6}" srcOrd="1" destOrd="0" presId="urn:microsoft.com/office/officeart/2005/8/layout/process1"/>
    <dgm:cxn modelId="{2AB94622-2DAF-C047-9A4D-E0451302D1B4}" type="presOf" srcId="{B606258E-F01E-5248-97AA-F6EA8BDBFCAA}" destId="{AB608244-E24B-A240-A6F2-5262DF1A18F1}" srcOrd="0" destOrd="0" presId="urn:microsoft.com/office/officeart/2005/8/layout/process1"/>
    <dgm:cxn modelId="{1C307239-EE00-7642-A6E9-473564EB9A69}" type="presOf" srcId="{7C372068-FB61-0D45-91B8-8A279DDDC3F0}" destId="{0DB34EB0-DD9E-AA4A-A25A-71EE7C108FEF}" srcOrd="0" destOrd="0" presId="urn:microsoft.com/office/officeart/2005/8/layout/process1"/>
    <dgm:cxn modelId="{830BB95D-EECB-8D43-A342-B1842FE5963D}" type="presOf" srcId="{5DC172E2-7C4E-9149-84AE-5E783C5DFB01}" destId="{226FD49E-8C5D-4948-959C-40FEA92521EC}" srcOrd="0" destOrd="0" presId="urn:microsoft.com/office/officeart/2005/8/layout/process1"/>
    <dgm:cxn modelId="{E5215C70-6CAE-6C4E-8F5B-F7E7E83715C3}" type="presOf" srcId="{B49D1381-89C7-A34C-BFAC-4664D8AD9340}" destId="{4C6FC4D3-BAB9-6547-8FC4-3F1383EFB095}" srcOrd="0" destOrd="0" presId="urn:microsoft.com/office/officeart/2005/8/layout/process1"/>
    <dgm:cxn modelId="{9EC04174-5A59-194E-8DF9-D35A93A3C679}" srcId="{5DC172E2-7C4E-9149-84AE-5E783C5DFB01}" destId="{41AEC7A4-1CDF-294C-B83B-D2174E4F90DC}" srcOrd="3" destOrd="0" parTransId="{A2E0C4B6-8A64-3E46-B626-3AC9B2B099BD}" sibTransId="{9A047640-6CC9-0A46-A00B-4313D5EDDECB}"/>
    <dgm:cxn modelId="{FAC02885-396D-FD43-A465-209C145CFA8D}" type="presOf" srcId="{9A047640-6CC9-0A46-A00B-4313D5EDDECB}" destId="{6944D88E-2930-2D46-825F-A1BAA8918AE8}" srcOrd="1" destOrd="0" presId="urn:microsoft.com/office/officeart/2005/8/layout/process1"/>
    <dgm:cxn modelId="{8DF1DD98-F672-0F4C-BE20-72469C8E2FFC}" type="presOf" srcId="{E59BE134-7630-224C-969B-45EA9233ECA5}" destId="{54ADD38A-96FA-4B49-968D-3450CDCF4E25}" srcOrd="0" destOrd="0" presId="urn:microsoft.com/office/officeart/2005/8/layout/process1"/>
    <dgm:cxn modelId="{D529FFB5-E3E1-DC44-B160-230293D1CFCE}" type="presOf" srcId="{9A047640-6CC9-0A46-A00B-4313D5EDDECB}" destId="{9096E789-6A46-D84F-AD4D-946A32962377}" srcOrd="0" destOrd="0" presId="urn:microsoft.com/office/officeart/2005/8/layout/process1"/>
    <dgm:cxn modelId="{9A67C4B6-E526-5440-A597-C34256DB3702}" type="presOf" srcId="{D0256190-7C69-334F-B325-EDC33926C4DE}" destId="{8F060BAB-5721-F640-8C1A-2DBE3EF49E1F}" srcOrd="1" destOrd="0" presId="urn:microsoft.com/office/officeart/2005/8/layout/process1"/>
    <dgm:cxn modelId="{C9FB6EEC-28D4-B443-A006-8B303A90C8D5}" srcId="{5DC172E2-7C4E-9149-84AE-5E783C5DFB01}" destId="{7EB5EB94-E339-5446-8147-1445584FBB9C}" srcOrd="1" destOrd="0" parTransId="{ED90381A-D1A8-C848-91E7-36DC924A14DE}" sibTransId="{7C372068-FB61-0D45-91B8-8A279DDDC3F0}"/>
    <dgm:cxn modelId="{8533F9FF-CC5D-BE4A-82F9-12C07ECD8440}" srcId="{5DC172E2-7C4E-9149-84AE-5E783C5DFB01}" destId="{E59BE134-7630-224C-969B-45EA9233ECA5}" srcOrd="4" destOrd="0" parTransId="{24B5DF85-BCD1-5446-B344-B6F987780F68}" sibTransId="{4E8EB4EF-3C99-B24C-8FC5-4BA08C3D98ED}"/>
    <dgm:cxn modelId="{1DE489DB-DD75-C949-80BC-C093AE3012B5}" type="presParOf" srcId="{226FD49E-8C5D-4948-959C-40FEA92521EC}" destId="{AB608244-E24B-A240-A6F2-5262DF1A18F1}" srcOrd="0" destOrd="0" presId="urn:microsoft.com/office/officeart/2005/8/layout/process1"/>
    <dgm:cxn modelId="{ADB5555D-384E-F842-9088-6195CD97329C}" type="presParOf" srcId="{226FD49E-8C5D-4948-959C-40FEA92521EC}" destId="{067FD065-3D2C-8746-A1A2-AD31F439F852}" srcOrd="1" destOrd="0" presId="urn:microsoft.com/office/officeart/2005/8/layout/process1"/>
    <dgm:cxn modelId="{FD1A6ABC-E06B-6D4E-B086-60934FC28902}" type="presParOf" srcId="{067FD065-3D2C-8746-A1A2-AD31F439F852}" destId="{8F060BAB-5721-F640-8C1A-2DBE3EF49E1F}" srcOrd="0" destOrd="0" presId="urn:microsoft.com/office/officeart/2005/8/layout/process1"/>
    <dgm:cxn modelId="{76ED56BD-C1D5-1041-8195-B93485255597}" type="presParOf" srcId="{226FD49E-8C5D-4948-959C-40FEA92521EC}" destId="{BC38F653-3556-3345-AAA4-AD006FE75328}" srcOrd="2" destOrd="0" presId="urn:microsoft.com/office/officeart/2005/8/layout/process1"/>
    <dgm:cxn modelId="{86BA4A49-D683-5844-89A6-B32BCBF8C6F1}" type="presParOf" srcId="{226FD49E-8C5D-4948-959C-40FEA92521EC}" destId="{0DB34EB0-DD9E-AA4A-A25A-71EE7C108FEF}" srcOrd="3" destOrd="0" presId="urn:microsoft.com/office/officeart/2005/8/layout/process1"/>
    <dgm:cxn modelId="{7F147F27-7B9F-7447-B5CB-4DB55AE69E4F}" type="presParOf" srcId="{0DB34EB0-DD9E-AA4A-A25A-71EE7C108FEF}" destId="{22A01CDD-44C6-F745-942A-973CBBA15304}" srcOrd="0" destOrd="0" presId="urn:microsoft.com/office/officeart/2005/8/layout/process1"/>
    <dgm:cxn modelId="{ECD9CF98-E6B5-7F40-B781-2D2AE84C4FD4}" type="presParOf" srcId="{226FD49E-8C5D-4948-959C-40FEA92521EC}" destId="{4C6FC4D3-BAB9-6547-8FC4-3F1383EFB095}" srcOrd="4" destOrd="0" presId="urn:microsoft.com/office/officeart/2005/8/layout/process1"/>
    <dgm:cxn modelId="{E848C71B-2DDA-1649-B443-BBDF1BD602A8}" type="presParOf" srcId="{226FD49E-8C5D-4948-959C-40FEA92521EC}" destId="{BADDB061-FAA3-4C4D-91D6-B33A2C40C511}" srcOrd="5" destOrd="0" presId="urn:microsoft.com/office/officeart/2005/8/layout/process1"/>
    <dgm:cxn modelId="{DB5F675E-03E5-1349-A458-AA9C8671553D}" type="presParOf" srcId="{BADDB061-FAA3-4C4D-91D6-B33A2C40C511}" destId="{F440594F-4120-1448-B7EA-60AA00B44EF6}" srcOrd="0" destOrd="0" presId="urn:microsoft.com/office/officeart/2005/8/layout/process1"/>
    <dgm:cxn modelId="{41A6039B-048C-0040-AC7B-325344F24E27}" type="presParOf" srcId="{226FD49E-8C5D-4948-959C-40FEA92521EC}" destId="{6D27B2F1-5611-9C4D-BAE5-C7579895A503}" srcOrd="6" destOrd="0" presId="urn:microsoft.com/office/officeart/2005/8/layout/process1"/>
    <dgm:cxn modelId="{E078F48E-00EF-DC4F-A255-85DA27DAD5CF}" type="presParOf" srcId="{226FD49E-8C5D-4948-959C-40FEA92521EC}" destId="{9096E789-6A46-D84F-AD4D-946A32962377}" srcOrd="7" destOrd="0" presId="urn:microsoft.com/office/officeart/2005/8/layout/process1"/>
    <dgm:cxn modelId="{CC12E9E0-21C1-0C4E-9E1C-B970E02BE7CD}" type="presParOf" srcId="{9096E789-6A46-D84F-AD4D-946A32962377}" destId="{6944D88E-2930-2D46-825F-A1BAA8918AE8}" srcOrd="0" destOrd="0" presId="urn:microsoft.com/office/officeart/2005/8/layout/process1"/>
    <dgm:cxn modelId="{524CA5EC-4EF8-1B4A-87F2-33B142CEF702}" type="presParOf" srcId="{226FD49E-8C5D-4948-959C-40FEA92521EC}" destId="{54ADD38A-96FA-4B49-968D-3450CDCF4E25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AC344F-1EBF-6A47-A4AF-BDC8D2BF97D4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3085E7C-FEF8-7E48-9E6D-3374C2E32588}">
      <dgm:prSet phldrT="[Texte]"/>
      <dgm:spPr>
        <a:solidFill>
          <a:srgbClr val="00B050"/>
        </a:solidFill>
      </dgm:spPr>
      <dgm:t>
        <a:bodyPr/>
        <a:lstStyle/>
        <a:p>
          <a:r>
            <a:rPr lang="fr-FR" dirty="0"/>
            <a:t>La politique de l'entreprise</a:t>
          </a:r>
        </a:p>
      </dgm:t>
    </dgm:pt>
    <dgm:pt modelId="{4A2D85EB-50B0-304D-B4A6-B16D1648715A}" type="parTrans" cxnId="{737D083F-B916-D243-9769-A443D60C36A7}">
      <dgm:prSet/>
      <dgm:spPr/>
      <dgm:t>
        <a:bodyPr/>
        <a:lstStyle/>
        <a:p>
          <a:endParaRPr lang="fr-FR"/>
        </a:p>
      </dgm:t>
    </dgm:pt>
    <dgm:pt modelId="{20F8177B-5A35-1243-BAE6-C8317AD9F60D}" type="sibTrans" cxnId="{737D083F-B916-D243-9769-A443D60C36A7}">
      <dgm:prSet/>
      <dgm:spPr/>
      <dgm:t>
        <a:bodyPr/>
        <a:lstStyle/>
        <a:p>
          <a:endParaRPr lang="fr-FR"/>
        </a:p>
      </dgm:t>
    </dgm:pt>
    <dgm:pt modelId="{E18B2FEF-8F19-6C44-8809-6B22F92806C5}">
      <dgm:prSet phldrT="[Texte]"/>
      <dgm:spPr>
        <a:solidFill>
          <a:srgbClr val="00B050"/>
        </a:solidFill>
      </dgm:spPr>
      <dgm:t>
        <a:bodyPr/>
        <a:lstStyle/>
        <a:p>
          <a:r>
            <a:rPr lang="fr-FR" dirty="0"/>
            <a:t>Le manuel qualité et les processus</a:t>
          </a:r>
        </a:p>
      </dgm:t>
    </dgm:pt>
    <dgm:pt modelId="{32D9096B-8B0F-004F-8222-DB33A22F063C}" type="parTrans" cxnId="{2551AA35-728D-7444-8F2A-900EB5281C96}">
      <dgm:prSet/>
      <dgm:spPr/>
      <dgm:t>
        <a:bodyPr/>
        <a:lstStyle/>
        <a:p>
          <a:endParaRPr lang="fr-FR"/>
        </a:p>
      </dgm:t>
    </dgm:pt>
    <dgm:pt modelId="{E4BFEC8C-DFEC-C64D-9627-3438E510171A}" type="sibTrans" cxnId="{2551AA35-728D-7444-8F2A-900EB5281C96}">
      <dgm:prSet/>
      <dgm:spPr/>
      <dgm:t>
        <a:bodyPr/>
        <a:lstStyle/>
        <a:p>
          <a:endParaRPr lang="fr-FR"/>
        </a:p>
      </dgm:t>
    </dgm:pt>
    <dgm:pt modelId="{1D88EDDB-42FC-A849-8226-D005057603D2}">
      <dgm:prSet phldrT="[Texte]"/>
      <dgm:spPr>
        <a:solidFill>
          <a:srgbClr val="00B050"/>
        </a:solidFill>
      </dgm:spPr>
      <dgm:t>
        <a:bodyPr/>
        <a:lstStyle/>
        <a:p>
          <a:r>
            <a:rPr lang="fr-FR" dirty="0"/>
            <a:t>Les procédures et les formulaires</a:t>
          </a:r>
        </a:p>
      </dgm:t>
    </dgm:pt>
    <dgm:pt modelId="{DCA24250-FD60-4E44-824F-71D7B02D5BBE}" type="parTrans" cxnId="{C9171EE3-9497-2044-829C-BABEDFCAD3D6}">
      <dgm:prSet/>
      <dgm:spPr/>
      <dgm:t>
        <a:bodyPr/>
        <a:lstStyle/>
        <a:p>
          <a:endParaRPr lang="fr-FR"/>
        </a:p>
      </dgm:t>
    </dgm:pt>
    <dgm:pt modelId="{1AB72CE4-4AF6-F345-B506-5BF651A2E4BE}" type="sibTrans" cxnId="{C9171EE3-9497-2044-829C-BABEDFCAD3D6}">
      <dgm:prSet/>
      <dgm:spPr/>
      <dgm:t>
        <a:bodyPr/>
        <a:lstStyle/>
        <a:p>
          <a:endParaRPr lang="fr-FR"/>
        </a:p>
      </dgm:t>
    </dgm:pt>
    <dgm:pt modelId="{E0AF6A32-7098-2B4E-BDD7-F35AF1E6714E}">
      <dgm:prSet/>
      <dgm:spPr>
        <a:solidFill>
          <a:srgbClr val="00B050"/>
        </a:solidFill>
      </dgm:spPr>
      <dgm:t>
        <a:bodyPr/>
        <a:lstStyle/>
        <a:p>
          <a:r>
            <a:rPr lang="fr-FR" dirty="0"/>
            <a:t>La gestion des non-conformités </a:t>
          </a:r>
        </a:p>
      </dgm:t>
    </dgm:pt>
    <dgm:pt modelId="{3B6BB751-17C1-F54A-B7A1-28AD752CC436}" type="parTrans" cxnId="{BA566B86-1E05-B345-A815-CF80D7018051}">
      <dgm:prSet/>
      <dgm:spPr/>
      <dgm:t>
        <a:bodyPr/>
        <a:lstStyle/>
        <a:p>
          <a:endParaRPr lang="fr-FR"/>
        </a:p>
      </dgm:t>
    </dgm:pt>
    <dgm:pt modelId="{C76F14A2-33BA-A045-8724-9EF65AB774E4}" type="sibTrans" cxnId="{BA566B86-1E05-B345-A815-CF80D7018051}">
      <dgm:prSet/>
      <dgm:spPr/>
      <dgm:t>
        <a:bodyPr/>
        <a:lstStyle/>
        <a:p>
          <a:endParaRPr lang="fr-FR"/>
        </a:p>
      </dgm:t>
    </dgm:pt>
    <dgm:pt modelId="{C7218047-6ACE-BE4D-93B4-C495A140C1BB}" type="pres">
      <dgm:prSet presAssocID="{BDAC344F-1EBF-6A47-A4AF-BDC8D2BF97D4}" presName="Name0" presStyleCnt="0">
        <dgm:presLayoutVars>
          <dgm:dir/>
          <dgm:animLvl val="lvl"/>
          <dgm:resizeHandles val="exact"/>
        </dgm:presLayoutVars>
      </dgm:prSet>
      <dgm:spPr/>
    </dgm:pt>
    <dgm:pt modelId="{0CF42ADB-0A12-C74B-8E1E-C5BD65B0FC31}" type="pres">
      <dgm:prSet presAssocID="{D3085E7C-FEF8-7E48-9E6D-3374C2E32588}" presName="Name8" presStyleCnt="0"/>
      <dgm:spPr/>
    </dgm:pt>
    <dgm:pt modelId="{041B8F96-4035-BC44-89F6-CABFE5878333}" type="pres">
      <dgm:prSet presAssocID="{D3085E7C-FEF8-7E48-9E6D-3374C2E32588}" presName="level" presStyleLbl="node1" presStyleIdx="0" presStyleCnt="4">
        <dgm:presLayoutVars>
          <dgm:chMax val="1"/>
          <dgm:bulletEnabled val="1"/>
        </dgm:presLayoutVars>
      </dgm:prSet>
      <dgm:spPr/>
    </dgm:pt>
    <dgm:pt modelId="{C5040178-6F69-F443-8558-7C33BDCEA5BA}" type="pres">
      <dgm:prSet presAssocID="{D3085E7C-FEF8-7E48-9E6D-3374C2E3258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CA74D77-838E-564A-BBC9-14E0DC13671D}" type="pres">
      <dgm:prSet presAssocID="{E18B2FEF-8F19-6C44-8809-6B22F92806C5}" presName="Name8" presStyleCnt="0"/>
      <dgm:spPr/>
    </dgm:pt>
    <dgm:pt modelId="{A18893EC-E9AB-FF48-A876-FF6AFBDFF514}" type="pres">
      <dgm:prSet presAssocID="{E18B2FEF-8F19-6C44-8809-6B22F92806C5}" presName="level" presStyleLbl="node1" presStyleIdx="1" presStyleCnt="4" custLinFactNeighborY="0">
        <dgm:presLayoutVars>
          <dgm:chMax val="1"/>
          <dgm:bulletEnabled val="1"/>
        </dgm:presLayoutVars>
      </dgm:prSet>
      <dgm:spPr/>
    </dgm:pt>
    <dgm:pt modelId="{0FCEE754-1CDB-4F46-8264-EE5FE57BADFB}" type="pres">
      <dgm:prSet presAssocID="{E18B2FEF-8F19-6C44-8809-6B22F92806C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83C97F9-C619-0142-BC59-C262DD70123D}" type="pres">
      <dgm:prSet presAssocID="{1D88EDDB-42FC-A849-8226-D005057603D2}" presName="Name8" presStyleCnt="0"/>
      <dgm:spPr/>
    </dgm:pt>
    <dgm:pt modelId="{90F25C35-AB7E-9642-8015-E9AC546D9A04}" type="pres">
      <dgm:prSet presAssocID="{1D88EDDB-42FC-A849-8226-D005057603D2}" presName="level" presStyleLbl="node1" presStyleIdx="2" presStyleCnt="4">
        <dgm:presLayoutVars>
          <dgm:chMax val="1"/>
          <dgm:bulletEnabled val="1"/>
        </dgm:presLayoutVars>
      </dgm:prSet>
      <dgm:spPr/>
    </dgm:pt>
    <dgm:pt modelId="{5BA6FD61-5648-1C4F-B814-DF320070DAFD}" type="pres">
      <dgm:prSet presAssocID="{1D88EDDB-42FC-A849-8226-D005057603D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C008428-EE0A-1841-BD8D-C26912EF52ED}" type="pres">
      <dgm:prSet presAssocID="{E0AF6A32-7098-2B4E-BDD7-F35AF1E6714E}" presName="Name8" presStyleCnt="0"/>
      <dgm:spPr/>
    </dgm:pt>
    <dgm:pt modelId="{75D1A42F-F0C2-9145-B5ED-67605EA42DDF}" type="pres">
      <dgm:prSet presAssocID="{E0AF6A32-7098-2B4E-BDD7-F35AF1E6714E}" presName="level" presStyleLbl="node1" presStyleIdx="3" presStyleCnt="4">
        <dgm:presLayoutVars>
          <dgm:chMax val="1"/>
          <dgm:bulletEnabled val="1"/>
        </dgm:presLayoutVars>
      </dgm:prSet>
      <dgm:spPr/>
    </dgm:pt>
    <dgm:pt modelId="{AC5BFC73-7F89-6446-A1D1-B87E49B8E822}" type="pres">
      <dgm:prSet presAssocID="{E0AF6A32-7098-2B4E-BDD7-F35AF1E6714E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D969E09-45ED-8946-8350-A106DE800E91}" type="presOf" srcId="{BDAC344F-1EBF-6A47-A4AF-BDC8D2BF97D4}" destId="{C7218047-6ACE-BE4D-93B4-C495A140C1BB}" srcOrd="0" destOrd="0" presId="urn:microsoft.com/office/officeart/2005/8/layout/pyramid1"/>
    <dgm:cxn modelId="{03B4B618-9555-A242-AD24-6610C6B6136A}" type="presOf" srcId="{D3085E7C-FEF8-7E48-9E6D-3374C2E32588}" destId="{041B8F96-4035-BC44-89F6-CABFE5878333}" srcOrd="0" destOrd="0" presId="urn:microsoft.com/office/officeart/2005/8/layout/pyramid1"/>
    <dgm:cxn modelId="{F6D6B724-68E6-6149-A36E-F1C56DCBCA0C}" type="presOf" srcId="{E0AF6A32-7098-2B4E-BDD7-F35AF1E6714E}" destId="{AC5BFC73-7F89-6446-A1D1-B87E49B8E822}" srcOrd="1" destOrd="0" presId="urn:microsoft.com/office/officeart/2005/8/layout/pyramid1"/>
    <dgm:cxn modelId="{2551AA35-728D-7444-8F2A-900EB5281C96}" srcId="{BDAC344F-1EBF-6A47-A4AF-BDC8D2BF97D4}" destId="{E18B2FEF-8F19-6C44-8809-6B22F92806C5}" srcOrd="1" destOrd="0" parTransId="{32D9096B-8B0F-004F-8222-DB33A22F063C}" sibTransId="{E4BFEC8C-DFEC-C64D-9627-3438E510171A}"/>
    <dgm:cxn modelId="{737D083F-B916-D243-9769-A443D60C36A7}" srcId="{BDAC344F-1EBF-6A47-A4AF-BDC8D2BF97D4}" destId="{D3085E7C-FEF8-7E48-9E6D-3374C2E32588}" srcOrd="0" destOrd="0" parTransId="{4A2D85EB-50B0-304D-B4A6-B16D1648715A}" sibTransId="{20F8177B-5A35-1243-BAE6-C8317AD9F60D}"/>
    <dgm:cxn modelId="{B2E98268-D62A-7748-BC85-DAB71F9E87E2}" type="presOf" srcId="{D3085E7C-FEF8-7E48-9E6D-3374C2E32588}" destId="{C5040178-6F69-F443-8558-7C33BDCEA5BA}" srcOrd="1" destOrd="0" presId="urn:microsoft.com/office/officeart/2005/8/layout/pyramid1"/>
    <dgm:cxn modelId="{20DF6E6F-A63E-AF46-AC53-37518C851864}" type="presOf" srcId="{1D88EDDB-42FC-A849-8226-D005057603D2}" destId="{5BA6FD61-5648-1C4F-B814-DF320070DAFD}" srcOrd="1" destOrd="0" presId="urn:microsoft.com/office/officeart/2005/8/layout/pyramid1"/>
    <dgm:cxn modelId="{B993D180-CBA8-A747-9C21-8CA27AACCC4E}" type="presOf" srcId="{E18B2FEF-8F19-6C44-8809-6B22F92806C5}" destId="{0FCEE754-1CDB-4F46-8264-EE5FE57BADFB}" srcOrd="1" destOrd="0" presId="urn:microsoft.com/office/officeart/2005/8/layout/pyramid1"/>
    <dgm:cxn modelId="{BA566B86-1E05-B345-A815-CF80D7018051}" srcId="{BDAC344F-1EBF-6A47-A4AF-BDC8D2BF97D4}" destId="{E0AF6A32-7098-2B4E-BDD7-F35AF1E6714E}" srcOrd="3" destOrd="0" parTransId="{3B6BB751-17C1-F54A-B7A1-28AD752CC436}" sibTransId="{C76F14A2-33BA-A045-8724-9EF65AB774E4}"/>
    <dgm:cxn modelId="{30DDDC8C-A64E-F545-B452-66E6D6E6C207}" type="presOf" srcId="{E18B2FEF-8F19-6C44-8809-6B22F92806C5}" destId="{A18893EC-E9AB-FF48-A876-FF6AFBDFF514}" srcOrd="0" destOrd="0" presId="urn:microsoft.com/office/officeart/2005/8/layout/pyramid1"/>
    <dgm:cxn modelId="{4D8ADBB3-B272-054B-B913-127B272591EF}" type="presOf" srcId="{1D88EDDB-42FC-A849-8226-D005057603D2}" destId="{90F25C35-AB7E-9642-8015-E9AC546D9A04}" srcOrd="0" destOrd="0" presId="urn:microsoft.com/office/officeart/2005/8/layout/pyramid1"/>
    <dgm:cxn modelId="{A8D65BD6-0AE7-AC4E-B914-A85F9D258CF8}" type="presOf" srcId="{E0AF6A32-7098-2B4E-BDD7-F35AF1E6714E}" destId="{75D1A42F-F0C2-9145-B5ED-67605EA42DDF}" srcOrd="0" destOrd="0" presId="urn:microsoft.com/office/officeart/2005/8/layout/pyramid1"/>
    <dgm:cxn modelId="{C9171EE3-9497-2044-829C-BABEDFCAD3D6}" srcId="{BDAC344F-1EBF-6A47-A4AF-BDC8D2BF97D4}" destId="{1D88EDDB-42FC-A849-8226-D005057603D2}" srcOrd="2" destOrd="0" parTransId="{DCA24250-FD60-4E44-824F-71D7B02D5BBE}" sibTransId="{1AB72CE4-4AF6-F345-B506-5BF651A2E4BE}"/>
    <dgm:cxn modelId="{D11BF8F6-15B6-5648-B062-D9FEC6696E06}" type="presParOf" srcId="{C7218047-6ACE-BE4D-93B4-C495A140C1BB}" destId="{0CF42ADB-0A12-C74B-8E1E-C5BD65B0FC31}" srcOrd="0" destOrd="0" presId="urn:microsoft.com/office/officeart/2005/8/layout/pyramid1"/>
    <dgm:cxn modelId="{285830A1-FF69-6F4A-A471-758A39669BCB}" type="presParOf" srcId="{0CF42ADB-0A12-C74B-8E1E-C5BD65B0FC31}" destId="{041B8F96-4035-BC44-89F6-CABFE5878333}" srcOrd="0" destOrd="0" presId="urn:microsoft.com/office/officeart/2005/8/layout/pyramid1"/>
    <dgm:cxn modelId="{C26C4B3D-C1B0-E048-8279-195B04F6AE3A}" type="presParOf" srcId="{0CF42ADB-0A12-C74B-8E1E-C5BD65B0FC31}" destId="{C5040178-6F69-F443-8558-7C33BDCEA5BA}" srcOrd="1" destOrd="0" presId="urn:microsoft.com/office/officeart/2005/8/layout/pyramid1"/>
    <dgm:cxn modelId="{26792862-B83B-5F4C-8CB9-3B6B263D9229}" type="presParOf" srcId="{C7218047-6ACE-BE4D-93B4-C495A140C1BB}" destId="{5CA74D77-838E-564A-BBC9-14E0DC13671D}" srcOrd="1" destOrd="0" presId="urn:microsoft.com/office/officeart/2005/8/layout/pyramid1"/>
    <dgm:cxn modelId="{7FE795E3-B6D8-B648-9C1F-BCABCA31077F}" type="presParOf" srcId="{5CA74D77-838E-564A-BBC9-14E0DC13671D}" destId="{A18893EC-E9AB-FF48-A876-FF6AFBDFF514}" srcOrd="0" destOrd="0" presId="urn:microsoft.com/office/officeart/2005/8/layout/pyramid1"/>
    <dgm:cxn modelId="{ECCD069E-7E30-194E-858F-3C7F22B5033E}" type="presParOf" srcId="{5CA74D77-838E-564A-BBC9-14E0DC13671D}" destId="{0FCEE754-1CDB-4F46-8264-EE5FE57BADFB}" srcOrd="1" destOrd="0" presId="urn:microsoft.com/office/officeart/2005/8/layout/pyramid1"/>
    <dgm:cxn modelId="{E26CA1CE-8405-004A-869A-4450EB05131E}" type="presParOf" srcId="{C7218047-6ACE-BE4D-93B4-C495A140C1BB}" destId="{483C97F9-C619-0142-BC59-C262DD70123D}" srcOrd="2" destOrd="0" presId="urn:microsoft.com/office/officeart/2005/8/layout/pyramid1"/>
    <dgm:cxn modelId="{DB1E2DA8-A8DE-F941-8FA2-BAC067DC851D}" type="presParOf" srcId="{483C97F9-C619-0142-BC59-C262DD70123D}" destId="{90F25C35-AB7E-9642-8015-E9AC546D9A04}" srcOrd="0" destOrd="0" presId="urn:microsoft.com/office/officeart/2005/8/layout/pyramid1"/>
    <dgm:cxn modelId="{6533C461-7B9F-244C-811C-C6B403EACEBF}" type="presParOf" srcId="{483C97F9-C619-0142-BC59-C262DD70123D}" destId="{5BA6FD61-5648-1C4F-B814-DF320070DAFD}" srcOrd="1" destOrd="0" presId="urn:microsoft.com/office/officeart/2005/8/layout/pyramid1"/>
    <dgm:cxn modelId="{AD995872-719C-A044-90D9-EF9E0AF6175B}" type="presParOf" srcId="{C7218047-6ACE-BE4D-93B4-C495A140C1BB}" destId="{FC008428-EE0A-1841-BD8D-C26912EF52ED}" srcOrd="3" destOrd="0" presId="urn:microsoft.com/office/officeart/2005/8/layout/pyramid1"/>
    <dgm:cxn modelId="{09D6036A-CDC1-9945-80E3-670CDC7323F5}" type="presParOf" srcId="{FC008428-EE0A-1841-BD8D-C26912EF52ED}" destId="{75D1A42F-F0C2-9145-B5ED-67605EA42DDF}" srcOrd="0" destOrd="0" presId="urn:microsoft.com/office/officeart/2005/8/layout/pyramid1"/>
    <dgm:cxn modelId="{2B1739BF-BE43-C940-A47D-EC6C581D9466}" type="presParOf" srcId="{FC008428-EE0A-1841-BD8D-C26912EF52ED}" destId="{AC5BFC73-7F89-6446-A1D1-B87E49B8E82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B53781-2296-904F-B0F0-1AAF3DE40729}">
      <dsp:nvSpPr>
        <dsp:cNvPr id="0" name=""/>
        <dsp:cNvSpPr/>
      </dsp:nvSpPr>
      <dsp:spPr>
        <a:xfrm>
          <a:off x="4800715" y="3257364"/>
          <a:ext cx="2366379" cy="15328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Définition des tableaux de bords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Définition des indicateurs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Mise en place des audits et autocontrôles</a:t>
          </a:r>
        </a:p>
      </dsp:txBody>
      <dsp:txXfrm>
        <a:off x="5544301" y="3674255"/>
        <a:ext cx="1589121" cy="1082314"/>
      </dsp:txXfrm>
    </dsp:sp>
    <dsp:sp modelId="{F887DB82-F170-5B46-B688-017DA63CBF8C}">
      <dsp:nvSpPr>
        <dsp:cNvPr id="0" name=""/>
        <dsp:cNvSpPr/>
      </dsp:nvSpPr>
      <dsp:spPr>
        <a:xfrm>
          <a:off x="632648" y="3257364"/>
          <a:ext cx="2366379" cy="15328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Actions correctives en cas de déviances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Mise à jour du tableau d'évaluation des risques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Bilan en revue de processus et revue de direction</a:t>
          </a:r>
        </a:p>
      </dsp:txBody>
      <dsp:txXfrm>
        <a:off x="666320" y="3674255"/>
        <a:ext cx="1589121" cy="1082314"/>
      </dsp:txXfrm>
    </dsp:sp>
    <dsp:sp modelId="{5739AA4A-174D-7941-93B5-9B04277C8FE4}">
      <dsp:nvSpPr>
        <dsp:cNvPr id="0" name=""/>
        <dsp:cNvSpPr/>
      </dsp:nvSpPr>
      <dsp:spPr>
        <a:xfrm>
          <a:off x="4297446" y="0"/>
          <a:ext cx="2758654" cy="15328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Ressources et compétences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Processus et procédures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Politique qualité</a:t>
          </a:r>
        </a:p>
      </dsp:txBody>
      <dsp:txXfrm>
        <a:off x="5158714" y="33672"/>
        <a:ext cx="1863713" cy="1082314"/>
      </dsp:txXfrm>
    </dsp:sp>
    <dsp:sp modelId="{35672205-814C-194B-8BD4-E1C8D5C86F9D}">
      <dsp:nvSpPr>
        <dsp:cNvPr id="0" name=""/>
        <dsp:cNvSpPr/>
      </dsp:nvSpPr>
      <dsp:spPr>
        <a:xfrm>
          <a:off x="632648" y="0"/>
          <a:ext cx="2366379" cy="15328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Identifier les enjeux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Définir les objectifs stratégiques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Prioriser les actions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Pondérer les risques</a:t>
          </a:r>
        </a:p>
      </dsp:txBody>
      <dsp:txXfrm>
        <a:off x="666320" y="33672"/>
        <a:ext cx="1589121" cy="1082314"/>
      </dsp:txXfrm>
    </dsp:sp>
    <dsp:sp modelId="{14CC040F-4E01-9145-BB1F-6929E321A250}">
      <dsp:nvSpPr>
        <dsp:cNvPr id="0" name=""/>
        <dsp:cNvSpPr/>
      </dsp:nvSpPr>
      <dsp:spPr>
        <a:xfrm>
          <a:off x="1722297" y="273043"/>
          <a:ext cx="2074174" cy="207417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Plan</a:t>
          </a:r>
        </a:p>
      </dsp:txBody>
      <dsp:txXfrm>
        <a:off x="2329808" y="880554"/>
        <a:ext cx="1466663" cy="1466663"/>
      </dsp:txXfrm>
    </dsp:sp>
    <dsp:sp modelId="{A58BD343-17A0-804E-A9AF-E7875CAE3A1F}">
      <dsp:nvSpPr>
        <dsp:cNvPr id="0" name=""/>
        <dsp:cNvSpPr/>
      </dsp:nvSpPr>
      <dsp:spPr>
        <a:xfrm rot="5400000">
          <a:off x="3892276" y="273043"/>
          <a:ext cx="2074174" cy="207417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Do</a:t>
          </a:r>
        </a:p>
      </dsp:txBody>
      <dsp:txXfrm rot="-5400000">
        <a:off x="3892276" y="880554"/>
        <a:ext cx="1466663" cy="1466663"/>
      </dsp:txXfrm>
    </dsp:sp>
    <dsp:sp modelId="{22CC9F87-984B-4645-B397-5D54D804FC7A}">
      <dsp:nvSpPr>
        <dsp:cNvPr id="0" name=""/>
        <dsp:cNvSpPr/>
      </dsp:nvSpPr>
      <dsp:spPr>
        <a:xfrm rot="10800000">
          <a:off x="3892276" y="2443023"/>
          <a:ext cx="2074174" cy="207417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Check</a:t>
          </a:r>
        </a:p>
      </dsp:txBody>
      <dsp:txXfrm rot="10800000">
        <a:off x="3892276" y="2443023"/>
        <a:ext cx="1466663" cy="1466663"/>
      </dsp:txXfrm>
    </dsp:sp>
    <dsp:sp modelId="{49BDB4FE-6123-AE44-A0E5-5964595F6238}">
      <dsp:nvSpPr>
        <dsp:cNvPr id="0" name=""/>
        <dsp:cNvSpPr/>
      </dsp:nvSpPr>
      <dsp:spPr>
        <a:xfrm rot="16200000">
          <a:off x="1722297" y="2443023"/>
          <a:ext cx="2074174" cy="207417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 err="1"/>
            <a:t>Act</a:t>
          </a:r>
          <a:endParaRPr lang="fr-FR" sz="3000" kern="1200" dirty="0"/>
        </a:p>
      </dsp:txBody>
      <dsp:txXfrm rot="5400000">
        <a:off x="2329808" y="2443023"/>
        <a:ext cx="1466663" cy="1466663"/>
      </dsp:txXfrm>
    </dsp:sp>
    <dsp:sp modelId="{1033DF9A-9D50-D74A-956D-E6F2C3F236C3}">
      <dsp:nvSpPr>
        <dsp:cNvPr id="0" name=""/>
        <dsp:cNvSpPr/>
      </dsp:nvSpPr>
      <dsp:spPr>
        <a:xfrm>
          <a:off x="3486303" y="1963999"/>
          <a:ext cx="716141" cy="622731"/>
        </a:xfrm>
        <a:prstGeom prst="circular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88D3DE2-E87F-064A-8DE7-16EF23ADADD1}">
      <dsp:nvSpPr>
        <dsp:cNvPr id="0" name=""/>
        <dsp:cNvSpPr/>
      </dsp:nvSpPr>
      <dsp:spPr>
        <a:xfrm rot="10800000">
          <a:off x="3486303" y="2203511"/>
          <a:ext cx="716141" cy="622731"/>
        </a:xfrm>
        <a:prstGeom prst="circular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608244-E24B-A240-A6F2-5262DF1A18F1}">
      <dsp:nvSpPr>
        <dsp:cNvPr id="0" name=""/>
        <dsp:cNvSpPr/>
      </dsp:nvSpPr>
      <dsp:spPr>
        <a:xfrm>
          <a:off x="3968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Entrée	</a:t>
          </a:r>
        </a:p>
      </dsp:txBody>
      <dsp:txXfrm>
        <a:off x="25589" y="1254824"/>
        <a:ext cx="1187070" cy="694945"/>
      </dsp:txXfrm>
    </dsp:sp>
    <dsp:sp modelId="{067FD065-3D2C-8746-A1A2-AD31F439F852}">
      <dsp:nvSpPr>
        <dsp:cNvPr id="0" name=""/>
        <dsp:cNvSpPr/>
      </dsp:nvSpPr>
      <dsp:spPr>
        <a:xfrm>
          <a:off x="1357312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1357312" y="1510761"/>
        <a:ext cx="182578" cy="183071"/>
      </dsp:txXfrm>
    </dsp:sp>
    <dsp:sp modelId="{BC38F653-3556-3345-AAA4-AD006FE75328}">
      <dsp:nvSpPr>
        <dsp:cNvPr id="0" name=""/>
        <dsp:cNvSpPr/>
      </dsp:nvSpPr>
      <dsp:spPr>
        <a:xfrm>
          <a:off x="1726406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Processus 1</a:t>
          </a:r>
        </a:p>
      </dsp:txBody>
      <dsp:txXfrm>
        <a:off x="1748027" y="1254824"/>
        <a:ext cx="1187070" cy="694945"/>
      </dsp:txXfrm>
    </dsp:sp>
    <dsp:sp modelId="{0DB34EB0-DD9E-AA4A-A25A-71EE7C108FEF}">
      <dsp:nvSpPr>
        <dsp:cNvPr id="0" name=""/>
        <dsp:cNvSpPr/>
      </dsp:nvSpPr>
      <dsp:spPr>
        <a:xfrm>
          <a:off x="3079750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3079750" y="1510761"/>
        <a:ext cx="182578" cy="183071"/>
      </dsp:txXfrm>
    </dsp:sp>
    <dsp:sp modelId="{4C6FC4D3-BAB9-6547-8FC4-3F1383EFB095}">
      <dsp:nvSpPr>
        <dsp:cNvPr id="0" name=""/>
        <dsp:cNvSpPr/>
      </dsp:nvSpPr>
      <dsp:spPr>
        <a:xfrm>
          <a:off x="3448843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Processus 2</a:t>
          </a:r>
        </a:p>
      </dsp:txBody>
      <dsp:txXfrm>
        <a:off x="3470464" y="1254824"/>
        <a:ext cx="1187070" cy="694945"/>
      </dsp:txXfrm>
    </dsp:sp>
    <dsp:sp modelId="{BADDB061-FAA3-4C4D-91D6-B33A2C40C511}">
      <dsp:nvSpPr>
        <dsp:cNvPr id="0" name=""/>
        <dsp:cNvSpPr/>
      </dsp:nvSpPr>
      <dsp:spPr>
        <a:xfrm>
          <a:off x="4802187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4802187" y="1510761"/>
        <a:ext cx="182578" cy="183071"/>
      </dsp:txXfrm>
    </dsp:sp>
    <dsp:sp modelId="{6D27B2F1-5611-9C4D-BAE5-C7579895A503}">
      <dsp:nvSpPr>
        <dsp:cNvPr id="0" name=""/>
        <dsp:cNvSpPr/>
      </dsp:nvSpPr>
      <dsp:spPr>
        <a:xfrm>
          <a:off x="5171281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Processus 3</a:t>
          </a:r>
        </a:p>
      </dsp:txBody>
      <dsp:txXfrm>
        <a:off x="5192902" y="1254824"/>
        <a:ext cx="1187070" cy="694945"/>
      </dsp:txXfrm>
    </dsp:sp>
    <dsp:sp modelId="{9096E789-6A46-D84F-AD4D-946A32962377}">
      <dsp:nvSpPr>
        <dsp:cNvPr id="0" name=""/>
        <dsp:cNvSpPr/>
      </dsp:nvSpPr>
      <dsp:spPr>
        <a:xfrm>
          <a:off x="6524624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6524624" y="1510761"/>
        <a:ext cx="182578" cy="183071"/>
      </dsp:txXfrm>
    </dsp:sp>
    <dsp:sp modelId="{54ADD38A-96FA-4B49-968D-3450CDCF4E25}">
      <dsp:nvSpPr>
        <dsp:cNvPr id="0" name=""/>
        <dsp:cNvSpPr/>
      </dsp:nvSpPr>
      <dsp:spPr>
        <a:xfrm>
          <a:off x="6893718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Sortie</a:t>
          </a:r>
        </a:p>
      </dsp:txBody>
      <dsp:txXfrm>
        <a:off x="6915339" y="1254824"/>
        <a:ext cx="1187070" cy="6949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608244-E24B-A240-A6F2-5262DF1A18F1}">
      <dsp:nvSpPr>
        <dsp:cNvPr id="0" name=""/>
        <dsp:cNvSpPr/>
      </dsp:nvSpPr>
      <dsp:spPr>
        <a:xfrm>
          <a:off x="3968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Entrée	</a:t>
          </a:r>
        </a:p>
      </dsp:txBody>
      <dsp:txXfrm>
        <a:off x="25589" y="1254824"/>
        <a:ext cx="1187070" cy="694945"/>
      </dsp:txXfrm>
    </dsp:sp>
    <dsp:sp modelId="{067FD065-3D2C-8746-A1A2-AD31F439F852}">
      <dsp:nvSpPr>
        <dsp:cNvPr id="0" name=""/>
        <dsp:cNvSpPr/>
      </dsp:nvSpPr>
      <dsp:spPr>
        <a:xfrm>
          <a:off x="1357312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1357312" y="1510761"/>
        <a:ext cx="182578" cy="183071"/>
      </dsp:txXfrm>
    </dsp:sp>
    <dsp:sp modelId="{BC38F653-3556-3345-AAA4-AD006FE75328}">
      <dsp:nvSpPr>
        <dsp:cNvPr id="0" name=""/>
        <dsp:cNvSpPr/>
      </dsp:nvSpPr>
      <dsp:spPr>
        <a:xfrm>
          <a:off x="1726406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Processus 1</a:t>
          </a:r>
        </a:p>
      </dsp:txBody>
      <dsp:txXfrm>
        <a:off x="1748027" y="1254824"/>
        <a:ext cx="1187070" cy="694945"/>
      </dsp:txXfrm>
    </dsp:sp>
    <dsp:sp modelId="{0DB34EB0-DD9E-AA4A-A25A-71EE7C108FEF}">
      <dsp:nvSpPr>
        <dsp:cNvPr id="0" name=""/>
        <dsp:cNvSpPr/>
      </dsp:nvSpPr>
      <dsp:spPr>
        <a:xfrm>
          <a:off x="3079750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3079750" y="1510761"/>
        <a:ext cx="182578" cy="183071"/>
      </dsp:txXfrm>
    </dsp:sp>
    <dsp:sp modelId="{4C6FC4D3-BAB9-6547-8FC4-3F1383EFB095}">
      <dsp:nvSpPr>
        <dsp:cNvPr id="0" name=""/>
        <dsp:cNvSpPr/>
      </dsp:nvSpPr>
      <dsp:spPr>
        <a:xfrm>
          <a:off x="3448843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Processus 2</a:t>
          </a:r>
        </a:p>
      </dsp:txBody>
      <dsp:txXfrm>
        <a:off x="3470464" y="1254824"/>
        <a:ext cx="1187070" cy="694945"/>
      </dsp:txXfrm>
    </dsp:sp>
    <dsp:sp modelId="{BADDB061-FAA3-4C4D-91D6-B33A2C40C511}">
      <dsp:nvSpPr>
        <dsp:cNvPr id="0" name=""/>
        <dsp:cNvSpPr/>
      </dsp:nvSpPr>
      <dsp:spPr>
        <a:xfrm>
          <a:off x="4802187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4802187" y="1510761"/>
        <a:ext cx="182578" cy="183071"/>
      </dsp:txXfrm>
    </dsp:sp>
    <dsp:sp modelId="{6D27B2F1-5611-9C4D-BAE5-C7579895A503}">
      <dsp:nvSpPr>
        <dsp:cNvPr id="0" name=""/>
        <dsp:cNvSpPr/>
      </dsp:nvSpPr>
      <dsp:spPr>
        <a:xfrm>
          <a:off x="5171281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Processus 3</a:t>
          </a:r>
        </a:p>
      </dsp:txBody>
      <dsp:txXfrm>
        <a:off x="5192902" y="1254824"/>
        <a:ext cx="1187070" cy="694945"/>
      </dsp:txXfrm>
    </dsp:sp>
    <dsp:sp modelId="{9096E789-6A46-D84F-AD4D-946A32962377}">
      <dsp:nvSpPr>
        <dsp:cNvPr id="0" name=""/>
        <dsp:cNvSpPr/>
      </dsp:nvSpPr>
      <dsp:spPr>
        <a:xfrm>
          <a:off x="6524624" y="1449738"/>
          <a:ext cx="260826" cy="30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/>
        </a:p>
      </dsp:txBody>
      <dsp:txXfrm>
        <a:off x="6524624" y="1510761"/>
        <a:ext cx="182578" cy="183071"/>
      </dsp:txXfrm>
    </dsp:sp>
    <dsp:sp modelId="{54ADD38A-96FA-4B49-968D-3450CDCF4E25}">
      <dsp:nvSpPr>
        <dsp:cNvPr id="0" name=""/>
        <dsp:cNvSpPr/>
      </dsp:nvSpPr>
      <dsp:spPr>
        <a:xfrm>
          <a:off x="6893718" y="1233203"/>
          <a:ext cx="1230312" cy="7381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Sortie</a:t>
          </a:r>
        </a:p>
      </dsp:txBody>
      <dsp:txXfrm>
        <a:off x="6915339" y="1254824"/>
        <a:ext cx="1187070" cy="6949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B8F96-4035-BC44-89F6-CABFE5878333}">
      <dsp:nvSpPr>
        <dsp:cNvPr id="0" name=""/>
        <dsp:cNvSpPr/>
      </dsp:nvSpPr>
      <dsp:spPr>
        <a:xfrm>
          <a:off x="3047999" y="0"/>
          <a:ext cx="2032000" cy="1354666"/>
        </a:xfrm>
        <a:prstGeom prst="trapezoid">
          <a:avLst>
            <a:gd name="adj" fmla="val 75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La politique de l'entreprise</a:t>
          </a:r>
        </a:p>
      </dsp:txBody>
      <dsp:txXfrm>
        <a:off x="3047999" y="0"/>
        <a:ext cx="2032000" cy="1354666"/>
      </dsp:txXfrm>
    </dsp:sp>
    <dsp:sp modelId="{A18893EC-E9AB-FF48-A876-FF6AFBDFF514}">
      <dsp:nvSpPr>
        <dsp:cNvPr id="0" name=""/>
        <dsp:cNvSpPr/>
      </dsp:nvSpPr>
      <dsp:spPr>
        <a:xfrm>
          <a:off x="2032000" y="1354666"/>
          <a:ext cx="4064000" cy="1354666"/>
        </a:xfrm>
        <a:prstGeom prst="trapezoid">
          <a:avLst>
            <a:gd name="adj" fmla="val 75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Le manuel qualité et les processus</a:t>
          </a:r>
        </a:p>
      </dsp:txBody>
      <dsp:txXfrm>
        <a:off x="2743199" y="1354666"/>
        <a:ext cx="2641600" cy="1354666"/>
      </dsp:txXfrm>
    </dsp:sp>
    <dsp:sp modelId="{90F25C35-AB7E-9642-8015-E9AC546D9A04}">
      <dsp:nvSpPr>
        <dsp:cNvPr id="0" name=""/>
        <dsp:cNvSpPr/>
      </dsp:nvSpPr>
      <dsp:spPr>
        <a:xfrm>
          <a:off x="1015999" y="2709333"/>
          <a:ext cx="6096000" cy="1354666"/>
        </a:xfrm>
        <a:prstGeom prst="trapezoid">
          <a:avLst>
            <a:gd name="adj" fmla="val 75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Les procédures et les formulaires</a:t>
          </a:r>
        </a:p>
      </dsp:txBody>
      <dsp:txXfrm>
        <a:off x="2082799" y="2709333"/>
        <a:ext cx="3962400" cy="1354666"/>
      </dsp:txXfrm>
    </dsp:sp>
    <dsp:sp modelId="{75D1A42F-F0C2-9145-B5ED-67605EA42DDF}">
      <dsp:nvSpPr>
        <dsp:cNvPr id="0" name=""/>
        <dsp:cNvSpPr/>
      </dsp:nvSpPr>
      <dsp:spPr>
        <a:xfrm>
          <a:off x="0" y="4064000"/>
          <a:ext cx="8128000" cy="1354666"/>
        </a:xfrm>
        <a:prstGeom prst="trapezoid">
          <a:avLst>
            <a:gd name="adj" fmla="val 75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kern="1200" dirty="0"/>
            <a:t>La gestion des non-conformités </a:t>
          </a:r>
        </a:p>
      </dsp:txBody>
      <dsp:txXfrm>
        <a:off x="1422399" y="4064000"/>
        <a:ext cx="5283200" cy="1354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5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93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0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7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69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2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738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2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5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644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553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2/9/2024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4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art, Symétrie, croquis, conception&#10;&#10;Description générée automatiquement">
            <a:extLst>
              <a:ext uri="{FF2B5EF4-FFF2-40B4-BE49-F238E27FC236}">
                <a16:creationId xmlns:a16="http://schemas.microsoft.com/office/drawing/2014/main" id="{576B96F2-FC45-6A20-2AC9-C90747345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6875" y="0"/>
            <a:ext cx="1584757" cy="1144987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77CD246-4832-03AD-0A94-E9C647A02EED}"/>
              </a:ext>
            </a:extLst>
          </p:cNvPr>
          <p:cNvSpPr/>
          <p:nvPr/>
        </p:nvSpPr>
        <p:spPr>
          <a:xfrm>
            <a:off x="0" y="5894173"/>
            <a:ext cx="12192000" cy="96382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92F8C6-8526-ACAE-E696-9CF450506520}"/>
              </a:ext>
            </a:extLst>
          </p:cNvPr>
          <p:cNvSpPr/>
          <p:nvPr/>
        </p:nvSpPr>
        <p:spPr>
          <a:xfrm>
            <a:off x="209726" y="218550"/>
            <a:ext cx="1062714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Introduire la qualité et l’amélioration continue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D49C5D01-EB6C-4A70-E442-F4C06AF5CD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173174"/>
              </p:ext>
            </p:extLst>
          </p:nvPr>
        </p:nvGraphicFramePr>
        <p:xfrm>
          <a:off x="-79392" y="1033879"/>
          <a:ext cx="7688749" cy="4790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0A3E3378-8ECD-D668-8616-1722D10C90D0}"/>
              </a:ext>
            </a:extLst>
          </p:cNvPr>
          <p:cNvSpPr txBox="1"/>
          <p:nvPr/>
        </p:nvSpPr>
        <p:spPr>
          <a:xfrm>
            <a:off x="526044" y="6112724"/>
            <a:ext cx="118955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A RETENIR : « La qualité n’est pas une réparation rapide ou temporaire, c’est un processus d’amélioration continue » </a:t>
            </a:r>
            <a:r>
              <a:rPr lang="fr-FR" sz="1000" u="sng" dirty="0">
                <a:solidFill>
                  <a:srgbClr val="FF0000"/>
                </a:solidFill>
              </a:rPr>
              <a:t>(</a:t>
            </a:r>
            <a:r>
              <a:rPr lang="fr-FR" sz="1000" u="sng" dirty="0" err="1">
                <a:solidFill>
                  <a:srgbClr val="FF0000"/>
                </a:solidFill>
              </a:rPr>
              <a:t>A.Feigenbaum</a:t>
            </a:r>
            <a:r>
              <a:rPr lang="fr-FR" sz="1000" u="sng" dirty="0">
                <a:solidFill>
                  <a:srgbClr val="FF0000"/>
                </a:solidFill>
              </a:rPr>
              <a:t>)</a:t>
            </a:r>
            <a:endParaRPr lang="fr-FR" sz="1000" dirty="0"/>
          </a:p>
        </p:txBody>
      </p:sp>
      <p:pic>
        <p:nvPicPr>
          <p:cNvPr id="11" name="Image 10" descr="Une image contenant nuage, ciel, plein air&#10;&#10;Description générée automatiquement">
            <a:extLst>
              <a:ext uri="{FF2B5EF4-FFF2-40B4-BE49-F238E27FC236}">
                <a16:creationId xmlns:a16="http://schemas.microsoft.com/office/drawing/2014/main" id="{84DB0C15-C20D-1E5A-421A-FE71C6E96A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95321" y="2079141"/>
            <a:ext cx="3563876" cy="2392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73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art, Symétrie, croquis, conception&#10;&#10;Description générée automatiquement">
            <a:extLst>
              <a:ext uri="{FF2B5EF4-FFF2-40B4-BE49-F238E27FC236}">
                <a16:creationId xmlns:a16="http://schemas.microsoft.com/office/drawing/2014/main" id="{576B96F2-FC45-6A20-2AC9-C90747345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6875" y="0"/>
            <a:ext cx="1584757" cy="114498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A82AC33-B832-72DF-0C4D-FCAFEB017E25}"/>
              </a:ext>
            </a:extLst>
          </p:cNvPr>
          <p:cNvSpPr/>
          <p:nvPr/>
        </p:nvSpPr>
        <p:spPr>
          <a:xfrm>
            <a:off x="202038" y="218550"/>
            <a:ext cx="107183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Introduire la qualité et l’amélioration continue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12CE590-EF03-D799-D752-EEFCF0A3A26C}"/>
              </a:ext>
            </a:extLst>
          </p:cNvPr>
          <p:cNvSpPr txBox="1"/>
          <p:nvPr/>
        </p:nvSpPr>
        <p:spPr>
          <a:xfrm>
            <a:off x="244678" y="1034158"/>
            <a:ext cx="9545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chemeClr val="bg1"/>
                </a:solidFill>
              </a:rPr>
              <a:t>Un processus qualité c’est améliorer la performance de l’entreprise et participer activement à l’élimination des gaspillages : 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5123A052-EA43-7AD6-B152-86B7B0E8C0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7772433"/>
              </p:ext>
            </p:extLst>
          </p:nvPr>
        </p:nvGraphicFramePr>
        <p:xfrm>
          <a:off x="2185414" y="1598395"/>
          <a:ext cx="8128000" cy="3204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C5C16A21-C97E-82E3-187B-3A828F12A2CA}"/>
              </a:ext>
            </a:extLst>
          </p:cNvPr>
          <p:cNvSpPr txBox="1"/>
          <p:nvPr/>
        </p:nvSpPr>
        <p:spPr>
          <a:xfrm>
            <a:off x="244678" y="2105247"/>
            <a:ext cx="743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Avant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70BA5B7-4B12-1991-2CDF-CA349C53C647}"/>
              </a:ext>
            </a:extLst>
          </p:cNvPr>
          <p:cNvSpPr txBox="1"/>
          <p:nvPr/>
        </p:nvSpPr>
        <p:spPr>
          <a:xfrm>
            <a:off x="286338" y="4346030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245D15E6-CF6E-7B30-702F-F7C36E9F38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1825443"/>
              </p:ext>
            </p:extLst>
          </p:nvPr>
        </p:nvGraphicFramePr>
        <p:xfrm>
          <a:off x="2185414" y="4221544"/>
          <a:ext cx="8128000" cy="3204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Légende encadrée 1 9">
            <a:extLst>
              <a:ext uri="{FF2B5EF4-FFF2-40B4-BE49-F238E27FC236}">
                <a16:creationId xmlns:a16="http://schemas.microsoft.com/office/drawing/2014/main" id="{B833C0C6-EE5A-74F9-CC5F-FDF55F0F4FD1}"/>
              </a:ext>
            </a:extLst>
          </p:cNvPr>
          <p:cNvSpPr/>
          <p:nvPr/>
        </p:nvSpPr>
        <p:spPr>
          <a:xfrm>
            <a:off x="3604437" y="2102959"/>
            <a:ext cx="1562986" cy="606055"/>
          </a:xfrm>
          <a:prstGeom prst="borderCallout1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Retard livraison fournisseur</a:t>
            </a:r>
          </a:p>
        </p:txBody>
      </p:sp>
      <p:sp>
        <p:nvSpPr>
          <p:cNvPr id="11" name="Légende encadrée 1 10">
            <a:extLst>
              <a:ext uri="{FF2B5EF4-FFF2-40B4-BE49-F238E27FC236}">
                <a16:creationId xmlns:a16="http://schemas.microsoft.com/office/drawing/2014/main" id="{0E05F7C9-A2AA-51E7-25CA-70DFE56CB85B}"/>
              </a:ext>
            </a:extLst>
          </p:cNvPr>
          <p:cNvSpPr/>
          <p:nvPr/>
        </p:nvSpPr>
        <p:spPr>
          <a:xfrm>
            <a:off x="4710223" y="4072270"/>
            <a:ext cx="1679944" cy="563525"/>
          </a:xfrm>
          <a:prstGeom prst="borderCallout1">
            <a:avLst>
              <a:gd name="adj1" fmla="val 18750"/>
              <a:gd name="adj2" fmla="val -8333"/>
              <a:gd name="adj3" fmla="val -74293"/>
              <a:gd name="adj4" fmla="val -27574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Productivité inconstante</a:t>
            </a:r>
          </a:p>
        </p:txBody>
      </p:sp>
      <p:sp>
        <p:nvSpPr>
          <p:cNvPr id="12" name="Légende encadrée 1 11">
            <a:extLst>
              <a:ext uri="{FF2B5EF4-FFF2-40B4-BE49-F238E27FC236}">
                <a16:creationId xmlns:a16="http://schemas.microsoft.com/office/drawing/2014/main" id="{EA61A42B-B296-F214-1D73-AA42F6AC15D7}"/>
              </a:ext>
            </a:extLst>
          </p:cNvPr>
          <p:cNvSpPr/>
          <p:nvPr/>
        </p:nvSpPr>
        <p:spPr>
          <a:xfrm>
            <a:off x="6586446" y="2092745"/>
            <a:ext cx="1679944" cy="563525"/>
          </a:xfrm>
          <a:prstGeom prst="borderCallout1">
            <a:avLst>
              <a:gd name="adj1" fmla="val 18750"/>
              <a:gd name="adj2" fmla="val -8333"/>
              <a:gd name="adj3" fmla="val 103066"/>
              <a:gd name="adj4" fmla="val -30106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Manque de main d’</a:t>
            </a:r>
            <a:r>
              <a:rPr lang="fr-FR" sz="1600" dirty="0" err="1"/>
              <a:t>oeuvre</a:t>
            </a:r>
            <a:endParaRPr lang="fr-FR" sz="1600" dirty="0"/>
          </a:p>
        </p:txBody>
      </p:sp>
      <p:sp>
        <p:nvSpPr>
          <p:cNvPr id="13" name="Légende encadrée 1 12">
            <a:extLst>
              <a:ext uri="{FF2B5EF4-FFF2-40B4-BE49-F238E27FC236}">
                <a16:creationId xmlns:a16="http://schemas.microsoft.com/office/drawing/2014/main" id="{F0515F4F-5D15-6F35-BB6F-575180B74247}"/>
              </a:ext>
            </a:extLst>
          </p:cNvPr>
          <p:cNvSpPr/>
          <p:nvPr/>
        </p:nvSpPr>
        <p:spPr>
          <a:xfrm>
            <a:off x="8266390" y="3919968"/>
            <a:ext cx="1679944" cy="563525"/>
          </a:xfrm>
          <a:prstGeom prst="borderCallout1">
            <a:avLst>
              <a:gd name="adj1" fmla="val 18750"/>
              <a:gd name="adj2" fmla="val -8333"/>
              <a:gd name="adj3" fmla="val -44104"/>
              <a:gd name="adj4" fmla="val -3200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Trop de non-conformité </a:t>
            </a:r>
          </a:p>
        </p:txBody>
      </p:sp>
      <p:sp>
        <p:nvSpPr>
          <p:cNvPr id="14" name="Légende encadrée 1 13">
            <a:extLst>
              <a:ext uri="{FF2B5EF4-FFF2-40B4-BE49-F238E27FC236}">
                <a16:creationId xmlns:a16="http://schemas.microsoft.com/office/drawing/2014/main" id="{D735B939-F55E-A396-5E03-1C938C4DC860}"/>
              </a:ext>
            </a:extLst>
          </p:cNvPr>
          <p:cNvSpPr/>
          <p:nvPr/>
        </p:nvSpPr>
        <p:spPr>
          <a:xfrm>
            <a:off x="10267378" y="2124223"/>
            <a:ext cx="1679944" cy="563525"/>
          </a:xfrm>
          <a:prstGeom prst="borderCallout1">
            <a:avLst>
              <a:gd name="adj1" fmla="val 18750"/>
              <a:gd name="adj2" fmla="val -8333"/>
              <a:gd name="adj3" fmla="val 108726"/>
              <a:gd name="adj4" fmla="val -41499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Retard Livraison client </a:t>
            </a:r>
          </a:p>
        </p:txBody>
      </p:sp>
      <p:sp>
        <p:nvSpPr>
          <p:cNvPr id="15" name="Légende encadrée 1 14">
            <a:extLst>
              <a:ext uri="{FF2B5EF4-FFF2-40B4-BE49-F238E27FC236}">
                <a16:creationId xmlns:a16="http://schemas.microsoft.com/office/drawing/2014/main" id="{6C47337B-A709-B225-91D7-0B73B2DDE2DA}"/>
              </a:ext>
            </a:extLst>
          </p:cNvPr>
          <p:cNvSpPr/>
          <p:nvPr/>
        </p:nvSpPr>
        <p:spPr>
          <a:xfrm>
            <a:off x="3278372" y="4726348"/>
            <a:ext cx="1679944" cy="606055"/>
          </a:xfrm>
          <a:prstGeom prst="borderCallout1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Nouveau contrat fournisseur </a:t>
            </a:r>
          </a:p>
        </p:txBody>
      </p:sp>
      <p:sp>
        <p:nvSpPr>
          <p:cNvPr id="16" name="Légende encadrée 1 15">
            <a:extLst>
              <a:ext uri="{FF2B5EF4-FFF2-40B4-BE49-F238E27FC236}">
                <a16:creationId xmlns:a16="http://schemas.microsoft.com/office/drawing/2014/main" id="{30EFC199-AA83-897A-0095-FF7D864EFBCA}"/>
              </a:ext>
            </a:extLst>
          </p:cNvPr>
          <p:cNvSpPr/>
          <p:nvPr/>
        </p:nvSpPr>
        <p:spPr>
          <a:xfrm>
            <a:off x="4856549" y="6221766"/>
            <a:ext cx="2277898" cy="606055"/>
          </a:xfrm>
          <a:prstGeom prst="borderCallout1">
            <a:avLst>
              <a:gd name="adj1" fmla="val 36294"/>
              <a:gd name="adj2" fmla="val -6095"/>
              <a:gd name="adj3" fmla="val 3728"/>
              <a:gd name="adj4" fmla="val -14523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Mise en place d’indicateurs de productivité</a:t>
            </a:r>
          </a:p>
        </p:txBody>
      </p:sp>
      <p:sp>
        <p:nvSpPr>
          <p:cNvPr id="17" name="Légende encadrée 1 16">
            <a:extLst>
              <a:ext uri="{FF2B5EF4-FFF2-40B4-BE49-F238E27FC236}">
                <a16:creationId xmlns:a16="http://schemas.microsoft.com/office/drawing/2014/main" id="{CA8587CB-63D9-15FD-8584-8A1B875FBCF2}"/>
              </a:ext>
            </a:extLst>
          </p:cNvPr>
          <p:cNvSpPr/>
          <p:nvPr/>
        </p:nvSpPr>
        <p:spPr>
          <a:xfrm>
            <a:off x="6795893" y="4822803"/>
            <a:ext cx="1880274" cy="563525"/>
          </a:xfrm>
          <a:prstGeom prst="borderCallout1">
            <a:avLst>
              <a:gd name="adj1" fmla="val 18750"/>
              <a:gd name="adj2" fmla="val -8333"/>
              <a:gd name="adj3" fmla="val 103066"/>
              <a:gd name="adj4" fmla="val -30106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Causerie et anticipation besoin</a:t>
            </a:r>
          </a:p>
        </p:txBody>
      </p:sp>
      <p:sp>
        <p:nvSpPr>
          <p:cNvPr id="18" name="Légende encadrée 1 17">
            <a:extLst>
              <a:ext uri="{FF2B5EF4-FFF2-40B4-BE49-F238E27FC236}">
                <a16:creationId xmlns:a16="http://schemas.microsoft.com/office/drawing/2014/main" id="{E5FADF62-3EBB-4262-E8CF-A2C540409B7D}"/>
              </a:ext>
            </a:extLst>
          </p:cNvPr>
          <p:cNvSpPr/>
          <p:nvPr/>
        </p:nvSpPr>
        <p:spPr>
          <a:xfrm>
            <a:off x="8119222" y="6240707"/>
            <a:ext cx="1880274" cy="563525"/>
          </a:xfrm>
          <a:prstGeom prst="borderCallout1">
            <a:avLst>
              <a:gd name="adj1" fmla="val 18750"/>
              <a:gd name="adj2" fmla="val -8333"/>
              <a:gd name="adj3" fmla="val 3066"/>
              <a:gd name="adj4" fmla="val -17665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Mise en place traitement NC</a:t>
            </a:r>
          </a:p>
        </p:txBody>
      </p:sp>
      <p:sp>
        <p:nvSpPr>
          <p:cNvPr id="19" name="Légende encadrée 1 18">
            <a:extLst>
              <a:ext uri="{FF2B5EF4-FFF2-40B4-BE49-F238E27FC236}">
                <a16:creationId xmlns:a16="http://schemas.microsoft.com/office/drawing/2014/main" id="{7672AAAC-0446-1AF2-08DE-8771A3E42284}"/>
              </a:ext>
            </a:extLst>
          </p:cNvPr>
          <p:cNvSpPr/>
          <p:nvPr/>
        </p:nvSpPr>
        <p:spPr>
          <a:xfrm>
            <a:off x="10313414" y="4825142"/>
            <a:ext cx="1679944" cy="563525"/>
          </a:xfrm>
          <a:prstGeom prst="borderCallout1">
            <a:avLst>
              <a:gd name="adj1" fmla="val 18750"/>
              <a:gd name="adj2" fmla="val -8333"/>
              <a:gd name="adj3" fmla="val 108726"/>
              <a:gd name="adj4" fmla="val -41499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Livraison client conforme </a:t>
            </a:r>
          </a:p>
        </p:txBody>
      </p:sp>
    </p:spTree>
    <p:extLst>
      <p:ext uri="{BB962C8B-B14F-4D97-AF65-F5344CB8AC3E}">
        <p14:creationId xmlns:p14="http://schemas.microsoft.com/office/powerpoint/2010/main" val="3625455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art, Symétrie, croquis, conception&#10;&#10;Description générée automatiquement">
            <a:extLst>
              <a:ext uri="{FF2B5EF4-FFF2-40B4-BE49-F238E27FC236}">
                <a16:creationId xmlns:a16="http://schemas.microsoft.com/office/drawing/2014/main" id="{576B96F2-FC45-6A20-2AC9-C90747345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6875" y="0"/>
            <a:ext cx="1584757" cy="1144987"/>
          </a:xfrm>
          <a:prstGeom prst="rect">
            <a:avLst/>
          </a:prstGeom>
        </p:spPr>
      </p:pic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FB0A51BD-4112-EAB9-032A-4864E8F3FF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4913488"/>
              </p:ext>
            </p:extLst>
          </p:nvPr>
        </p:nvGraphicFramePr>
        <p:xfrm>
          <a:off x="310546" y="13285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 4" descr="Une image contenant plein air, habits, homme, personne&#10;&#10;Description générée automatiquement">
            <a:extLst>
              <a:ext uri="{FF2B5EF4-FFF2-40B4-BE49-F238E27FC236}">
                <a16:creationId xmlns:a16="http://schemas.microsoft.com/office/drawing/2014/main" id="{74DF6CAA-579D-CE5F-FACA-60010FE4A6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8508" y="1328505"/>
            <a:ext cx="3248024" cy="2269167"/>
          </a:xfrm>
          <a:prstGeom prst="rect">
            <a:avLst/>
          </a:prstGeom>
        </p:spPr>
      </p:pic>
      <p:pic>
        <p:nvPicPr>
          <p:cNvPr id="9" name="Image 8" descr="Une image contenant Jeux et sports d’intérieur&#10;&#10;Description générée automatiquement">
            <a:extLst>
              <a:ext uri="{FF2B5EF4-FFF2-40B4-BE49-F238E27FC236}">
                <a16:creationId xmlns:a16="http://schemas.microsoft.com/office/drawing/2014/main" id="{F3D0C2F8-4155-4FCB-8D0B-8E1C896A84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62521" y="3597672"/>
            <a:ext cx="3575824" cy="2375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6EAB60B-2126-EC81-6C5D-92982FE91B49}"/>
              </a:ext>
            </a:extLst>
          </p:cNvPr>
          <p:cNvSpPr/>
          <p:nvPr/>
        </p:nvSpPr>
        <p:spPr>
          <a:xfrm>
            <a:off x="310546" y="218688"/>
            <a:ext cx="107183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Introduire la qualité et l’amélioration continue</a:t>
            </a:r>
          </a:p>
        </p:txBody>
      </p:sp>
    </p:spTree>
    <p:extLst>
      <p:ext uri="{BB962C8B-B14F-4D97-AF65-F5344CB8AC3E}">
        <p14:creationId xmlns:p14="http://schemas.microsoft.com/office/powerpoint/2010/main" val="1261591970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198</Words>
  <Application>Microsoft Office PowerPoint</Application>
  <PresentationFormat>Grand écran</PresentationFormat>
  <Paragraphs>48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Franklin Gothic Demi Cond</vt:lpstr>
      <vt:lpstr>Franklin Gothic Medium</vt:lpstr>
      <vt:lpstr>Wingdings</vt:lpstr>
      <vt:lpstr>JuxtaposeVTI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Boostez votre entreprise : les secrets d'un pilotage opérationnel réussi</dc:title>
  <dc:creator>Ulrich DOUILLY</dc:creator>
  <cp:lastModifiedBy>ulric douilly</cp:lastModifiedBy>
  <cp:revision>6</cp:revision>
  <dcterms:created xsi:type="dcterms:W3CDTF">2023-12-26T15:15:19Z</dcterms:created>
  <dcterms:modified xsi:type="dcterms:W3CDTF">2024-02-09T13:00:37Z</dcterms:modified>
</cp:coreProperties>
</file>